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4"/>
  </p:notesMasterIdLst>
  <p:sldIdLst>
    <p:sldId id="256" r:id="rId2"/>
    <p:sldId id="315" r:id="rId3"/>
    <p:sldId id="258" r:id="rId4"/>
    <p:sldId id="259" r:id="rId5"/>
    <p:sldId id="260" r:id="rId6"/>
    <p:sldId id="278" r:id="rId7"/>
    <p:sldId id="277" r:id="rId8"/>
    <p:sldId id="280" r:id="rId9"/>
    <p:sldId id="273" r:id="rId10"/>
    <p:sldId id="272" r:id="rId11"/>
    <p:sldId id="316" r:id="rId12"/>
    <p:sldId id="31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91ED"/>
    <a:srgbClr val="6CA4F0"/>
    <a:srgbClr val="C0C2CC"/>
    <a:srgbClr val="87B8F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86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76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2021/3/23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2021/3/23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pPr/>
              <a:t>2021/3/23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2021/3/23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2021/3/23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lrk.jining.gov.cn/%EF%BC%89%E6%9F%A5%E8%AF%A2%E3%80%82%E5%A6%82%E5%AF%B9%E6%9C%AC%E6%8A%A5%E5%91%8A%E6%9C%89%E4%BB%BB%E4%BD%95%E7%96%91%E9%97%AE%EF%BC%8C%E8%AF%B7%E4%B8%8E%E6%B3%97%E6%B0%B4%E5%8E%BF%E6%B0%91%E6%94%BF%E5%B1%80%E8%81%94%E7%B3%BB%EF%BC%88%E5%9C%B0%E5%9D%80%EF%BC%9A%E6%B3%97%E6%B0%B4%E5%8E%BF%E6%B3%89%E9%91%AB%E8%B7%AF5%E5%8F%B7%EF%BC%9B%E9%82%AE%E7%BC%96%EF%BC%9A273200%EF%BC%9B%E7%94%B5%E8%AF%9D%EF%BC%9A0537%E2%80%944222374%EF%BC%9B%E7%94%B5%E5%AD%90%E9%82%AE%E7%AE%B1%EF%BC%9Assxmzjbgs@163.com%EF%BC%89%E3%80%82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297404" y="0"/>
            <a:ext cx="11665585" cy="2772410"/>
            <a:chOff x="570" y="42"/>
            <a:chExt cx="18371" cy="4366"/>
          </a:xfrm>
        </p:grpSpPr>
        <p:sp>
          <p:nvSpPr>
            <p:cNvPr id="22" name="菱形 2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菱形 23"/>
            <p:cNvSpPr/>
            <p:nvPr/>
          </p:nvSpPr>
          <p:spPr>
            <a:xfrm>
              <a:off x="1665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菱形 24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菱形 25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菱形 26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菱形 27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菱形 28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菱形 29"/>
            <p:cNvSpPr/>
            <p:nvPr/>
          </p:nvSpPr>
          <p:spPr>
            <a:xfrm>
              <a:off x="11565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菱形 30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菱形 31"/>
            <p:cNvSpPr/>
            <p:nvPr/>
          </p:nvSpPr>
          <p:spPr>
            <a:xfrm>
              <a:off x="9995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7174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6085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0411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8825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8735" y="2563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10994" y="310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14853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1665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7615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7467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636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5167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4584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菱形 49"/>
            <p:cNvSpPr/>
            <p:nvPr/>
          </p:nvSpPr>
          <p:spPr>
            <a:xfrm>
              <a:off x="350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3373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2577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2445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2115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812" y="2563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713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570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206375" y="681355"/>
            <a:ext cx="11812270" cy="4720590"/>
            <a:chOff x="437" y="1121"/>
            <a:chExt cx="18602" cy="7434"/>
          </a:xfrm>
        </p:grpSpPr>
        <p:grpSp>
          <p:nvGrpSpPr>
            <p:cNvPr id="38" name="组合 37"/>
            <p:cNvGrpSpPr/>
            <p:nvPr/>
          </p:nvGrpSpPr>
          <p:grpSpPr>
            <a:xfrm>
              <a:off x="6082" y="1121"/>
              <a:ext cx="6694" cy="3126"/>
              <a:chOff x="6252" y="1119"/>
              <a:chExt cx="6694" cy="3126"/>
            </a:xfrm>
          </p:grpSpPr>
          <p:grpSp>
            <p:nvGrpSpPr>
              <p:cNvPr id="36" name="组合 35"/>
              <p:cNvGrpSpPr/>
              <p:nvPr/>
            </p:nvGrpSpPr>
            <p:grpSpPr>
              <a:xfrm>
                <a:off x="6252" y="1119"/>
                <a:ext cx="6695" cy="3126"/>
                <a:chOff x="6252" y="1119"/>
                <a:chExt cx="6695" cy="3126"/>
              </a:xfrm>
            </p:grpSpPr>
            <p:sp>
              <p:nvSpPr>
                <p:cNvPr id="9" name="菱形 8"/>
                <p:cNvSpPr/>
                <p:nvPr/>
              </p:nvSpPr>
              <p:spPr>
                <a:xfrm>
                  <a:off x="7507" y="1119"/>
                  <a:ext cx="5440" cy="3126"/>
                </a:xfrm>
                <a:prstGeom prst="diamond">
                  <a:avLst/>
                </a:prstGeom>
                <a:solidFill>
                  <a:srgbClr val="5391E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0" name="菱形 9"/>
                <p:cNvSpPr/>
                <p:nvPr/>
              </p:nvSpPr>
              <p:spPr>
                <a:xfrm>
                  <a:off x="6252" y="1119"/>
                  <a:ext cx="5440" cy="3126"/>
                </a:xfrm>
                <a:prstGeom prst="diamond">
                  <a:avLst/>
                </a:prstGeom>
                <a:solidFill>
                  <a:srgbClr val="5391E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7" name="菱形 6"/>
              <p:cNvSpPr/>
              <p:nvPr/>
            </p:nvSpPr>
            <p:spPr>
              <a:xfrm>
                <a:off x="7174" y="1302"/>
                <a:ext cx="4801" cy="2759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437" y="4409"/>
              <a:ext cx="18602" cy="4146"/>
              <a:chOff x="21" y="4409"/>
              <a:chExt cx="19158" cy="4146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21" y="4409"/>
                <a:ext cx="19159" cy="4146"/>
              </a:xfrm>
              <a:prstGeom prst="rect">
                <a:avLst/>
              </a:prstGeom>
              <a:solidFill>
                <a:srgbClr val="5391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178" y="4690"/>
                <a:ext cx="18764" cy="3559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6CA4F0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8" name="菱形 17"/>
            <p:cNvSpPr/>
            <p:nvPr/>
          </p:nvSpPr>
          <p:spPr>
            <a:xfrm>
              <a:off x="1498" y="5699"/>
              <a:ext cx="2007" cy="1077"/>
            </a:xfrm>
            <a:prstGeom prst="diamond">
              <a:avLst/>
            </a:prstGeom>
            <a:solidFill>
              <a:srgbClr val="87B8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菱形 19"/>
            <p:cNvSpPr/>
            <p:nvPr/>
          </p:nvSpPr>
          <p:spPr>
            <a:xfrm>
              <a:off x="15189" y="5698"/>
              <a:ext cx="2007" cy="1077"/>
            </a:xfrm>
            <a:prstGeom prst="diamond">
              <a:avLst/>
            </a:prstGeom>
            <a:solidFill>
              <a:srgbClr val="87B8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5" name="矩形 14"/>
          <p:cNvSpPr/>
          <p:nvPr/>
        </p:nvSpPr>
        <p:spPr>
          <a:xfrm>
            <a:off x="4555490" y="920115"/>
            <a:ext cx="312039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96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2020</a:t>
            </a:r>
          </a:p>
        </p:txBody>
      </p:sp>
      <p:sp>
        <p:nvSpPr>
          <p:cNvPr id="19" name="TextBox 84"/>
          <p:cNvSpPr txBox="1"/>
          <p:nvPr/>
        </p:nvSpPr>
        <p:spPr>
          <a:xfrm>
            <a:off x="1086528" y="3360420"/>
            <a:ext cx="95958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方正兰亭粗黑_GBK" panose="02000000000000000000" pitchFamily="2" charset="-122"/>
                <a:ea typeface="方正兰亭粗黑_GBK" panose="02000000000000000000" pitchFamily="2" charset="-122"/>
              </a:rPr>
              <a:t>政府信息公开年度报告</a:t>
            </a:r>
            <a:endParaRPr lang="en-US" altLang="zh-CN" sz="6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方正兰亭粗黑_GBK" panose="02000000000000000000" pitchFamily="2" charset="-122"/>
              <a:ea typeface="方正兰亭粗黑_GBK" panose="02000000000000000000" pitchFamily="2" charset="-122"/>
            </a:endParaRPr>
          </a:p>
        </p:txBody>
      </p:sp>
      <p:sp>
        <p:nvSpPr>
          <p:cNvPr id="21" name="TextBox 23"/>
          <p:cNvSpPr txBox="1"/>
          <p:nvPr/>
        </p:nvSpPr>
        <p:spPr>
          <a:xfrm>
            <a:off x="3281680" y="4640580"/>
            <a:ext cx="5252720" cy="397510"/>
          </a:xfrm>
          <a:prstGeom prst="rect">
            <a:avLst/>
          </a:prstGeom>
          <a:noFill/>
        </p:spPr>
        <p:txBody>
          <a:bodyPr wrap="square" lIns="91413" tIns="45706" rIns="91413" bIns="45706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方正兰亭黑_GBK" panose="02000000000000000000" pitchFamily="2" charset="-122"/>
                <a:ea typeface="方正兰亭黑_GBK" panose="02000000000000000000" pitchFamily="2" charset="-122"/>
              </a:rPr>
              <a:t>部门：泗水县民政局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123190" y="10033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68" name="表格 67"/>
          <p:cNvGraphicFramePr>
            <a:graphicFrameLocks noGrp="1"/>
          </p:cNvGraphicFramePr>
          <p:nvPr/>
        </p:nvGraphicFramePr>
        <p:xfrm>
          <a:off x="2206046" y="1642854"/>
          <a:ext cx="8411747" cy="4618096"/>
        </p:xfrm>
        <a:graphic>
          <a:graphicData uri="http://schemas.openxmlformats.org/drawingml/2006/table">
            <a:tbl>
              <a:tblPr/>
              <a:tblGrid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569868"/>
                <a:gridCol w="433595"/>
              </a:tblGrid>
              <a:tr h="659728">
                <a:tc gridSpan="5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行政复议</a:t>
                      </a:r>
                      <a:endParaRPr lang="zh-CN" sz="105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行政诉讼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59728">
                <a:tc rowSpan="2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结果维持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结果纠正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其他结果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尚未审结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总计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未经复议直接起诉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复议后起诉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6389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结果维持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结果纠正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其他结果</a:t>
                      </a:r>
                      <a:endParaRPr lang="zh-CN" sz="105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尚未审结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总计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结果维持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结果纠正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其他结果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尚未审结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总计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728"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0"/>
                        </a:lnSpc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05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69" name="组合 68"/>
          <p:cNvGrpSpPr/>
          <p:nvPr/>
        </p:nvGrpSpPr>
        <p:grpSpPr>
          <a:xfrm>
            <a:off x="0" y="-25"/>
            <a:ext cx="12192000" cy="1054477"/>
            <a:chOff x="-2" y="4076"/>
            <a:chExt cx="19200" cy="1581"/>
          </a:xfrm>
        </p:grpSpPr>
        <p:sp>
          <p:nvSpPr>
            <p:cNvPr id="70" name="矩形 69"/>
            <p:cNvSpPr/>
            <p:nvPr/>
          </p:nvSpPr>
          <p:spPr>
            <a:xfrm>
              <a:off x="-2" y="4076"/>
              <a:ext cx="19200" cy="1581"/>
            </a:xfrm>
            <a:prstGeom prst="rect">
              <a:avLst/>
            </a:prstGeom>
            <a:solidFill>
              <a:srgbClr val="5391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71" name="组合 14"/>
            <p:cNvGrpSpPr/>
            <p:nvPr/>
          </p:nvGrpSpPr>
          <p:grpSpPr>
            <a:xfrm>
              <a:off x="1054" y="4095"/>
              <a:ext cx="2434" cy="1530"/>
              <a:chOff x="1054" y="4095"/>
              <a:chExt cx="2434" cy="1530"/>
            </a:xfrm>
          </p:grpSpPr>
          <p:sp>
            <p:nvSpPr>
              <p:cNvPr id="72" name="菱形 71"/>
              <p:cNvSpPr/>
              <p:nvPr/>
            </p:nvSpPr>
            <p:spPr>
              <a:xfrm>
                <a:off x="1054" y="4095"/>
                <a:ext cx="2434" cy="1530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  <a:effectLst>
                <a:outerShdw blurRad="50800" dist="38100" dir="5400000" sx="103000" sy="103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矩形 10"/>
              <p:cNvSpPr/>
              <p:nvPr/>
            </p:nvSpPr>
            <p:spPr>
              <a:xfrm>
                <a:off x="1766" y="4360"/>
                <a:ext cx="979" cy="966"/>
              </a:xfrm>
              <a:custGeom>
                <a:avLst/>
                <a:gdLst>
                  <a:gd name="connsiteX0" fmla="*/ 653528 w 1305333"/>
                  <a:gd name="connsiteY0" fmla="*/ 0 h 1424419"/>
                  <a:gd name="connsiteX1" fmla="*/ 757287 w 1305333"/>
                  <a:gd name="connsiteY1" fmla="*/ 32444 h 1424419"/>
                  <a:gd name="connsiteX2" fmla="*/ 1206876 w 1305333"/>
                  <a:gd name="connsiteY2" fmla="*/ 284945 h 1424419"/>
                  <a:gd name="connsiteX3" fmla="*/ 1233464 w 1305333"/>
                  <a:gd name="connsiteY3" fmla="*/ 306775 h 1424419"/>
                  <a:gd name="connsiteX4" fmla="*/ 1299728 w 1305333"/>
                  <a:gd name="connsiteY4" fmla="*/ 452301 h 1424419"/>
                  <a:gd name="connsiteX5" fmla="*/ 1303099 w 1305333"/>
                  <a:gd name="connsiteY5" fmla="*/ 495558 h 1424419"/>
                  <a:gd name="connsiteX6" fmla="*/ 1303099 w 1305333"/>
                  <a:gd name="connsiteY6" fmla="*/ 952393 h 1424419"/>
                  <a:gd name="connsiteX7" fmla="*/ 1299356 w 1305333"/>
                  <a:gd name="connsiteY7" fmla="*/ 974248 h 1424419"/>
                  <a:gd name="connsiteX8" fmla="*/ 1193590 w 1305333"/>
                  <a:gd name="connsiteY8" fmla="*/ 1159518 h 1424419"/>
                  <a:gd name="connsiteX9" fmla="*/ 1188747 w 1305333"/>
                  <a:gd name="connsiteY9" fmla="*/ 1163476 h 1424419"/>
                  <a:gd name="connsiteX10" fmla="*/ 792288 w 1305333"/>
                  <a:gd name="connsiteY10" fmla="*/ 1385653 h 1424419"/>
                  <a:gd name="connsiteX11" fmla="*/ 522686 w 1305333"/>
                  <a:gd name="connsiteY11" fmla="*/ 1384922 h 1424419"/>
                  <a:gd name="connsiteX12" fmla="*/ 80344 w 1305333"/>
                  <a:gd name="connsiteY12" fmla="*/ 1139323 h 1424419"/>
                  <a:gd name="connsiteX13" fmla="*/ 68397 w 1305333"/>
                  <a:gd name="connsiteY13" fmla="*/ 1130059 h 1424419"/>
                  <a:gd name="connsiteX14" fmla="*/ 667 w 1305333"/>
                  <a:gd name="connsiteY14" fmla="*/ 999105 h 1424419"/>
                  <a:gd name="connsiteX15" fmla="*/ 0 w 1305333"/>
                  <a:gd name="connsiteY15" fmla="*/ 972364 h 1424419"/>
                  <a:gd name="connsiteX16" fmla="*/ 2496 w 1305333"/>
                  <a:gd name="connsiteY16" fmla="*/ 463106 h 1424419"/>
                  <a:gd name="connsiteX17" fmla="*/ 2458 w 1305333"/>
                  <a:gd name="connsiteY17" fmla="*/ 429563 h 1424419"/>
                  <a:gd name="connsiteX18" fmla="*/ 75248 w 1305333"/>
                  <a:gd name="connsiteY18" fmla="*/ 303202 h 1424419"/>
                  <a:gd name="connsiteX19" fmla="*/ 103465 w 1305333"/>
                  <a:gd name="connsiteY19" fmla="*/ 288252 h 1424419"/>
                  <a:gd name="connsiteX20" fmla="*/ 541533 w 1305333"/>
                  <a:gd name="connsiteY20" fmla="*/ 38110 h 1424419"/>
                  <a:gd name="connsiteX21" fmla="*/ 653528 w 1305333"/>
                  <a:gd name="connsiteY21" fmla="*/ 0 h 1424419"/>
                  <a:gd name="connsiteX0-1" fmla="*/ 653528 w 1305333"/>
                  <a:gd name="connsiteY0-2" fmla="*/ 0 h 1424419"/>
                  <a:gd name="connsiteX1-3" fmla="*/ 757287 w 1305333"/>
                  <a:gd name="connsiteY1-4" fmla="*/ 32444 h 1424419"/>
                  <a:gd name="connsiteX2-5" fmla="*/ 1206876 w 1305333"/>
                  <a:gd name="connsiteY2-6" fmla="*/ 284945 h 1424419"/>
                  <a:gd name="connsiteX3-7" fmla="*/ 1233464 w 1305333"/>
                  <a:gd name="connsiteY3-8" fmla="*/ 306775 h 1424419"/>
                  <a:gd name="connsiteX4-9" fmla="*/ 1301712 w 1305333"/>
                  <a:gd name="connsiteY4-10" fmla="*/ 442384 h 1424419"/>
                  <a:gd name="connsiteX5-11" fmla="*/ 1303099 w 1305333"/>
                  <a:gd name="connsiteY5-12" fmla="*/ 495558 h 1424419"/>
                  <a:gd name="connsiteX6-13" fmla="*/ 1303099 w 1305333"/>
                  <a:gd name="connsiteY6-14" fmla="*/ 952393 h 1424419"/>
                  <a:gd name="connsiteX7-15" fmla="*/ 1299356 w 1305333"/>
                  <a:gd name="connsiteY7-16" fmla="*/ 974248 h 1424419"/>
                  <a:gd name="connsiteX8-17" fmla="*/ 1193590 w 1305333"/>
                  <a:gd name="connsiteY8-18" fmla="*/ 1159518 h 1424419"/>
                  <a:gd name="connsiteX9-19" fmla="*/ 1188747 w 1305333"/>
                  <a:gd name="connsiteY9-20" fmla="*/ 1163476 h 1424419"/>
                  <a:gd name="connsiteX10-21" fmla="*/ 792288 w 1305333"/>
                  <a:gd name="connsiteY10-22" fmla="*/ 1385653 h 1424419"/>
                  <a:gd name="connsiteX11-23" fmla="*/ 522686 w 1305333"/>
                  <a:gd name="connsiteY11-24" fmla="*/ 1384922 h 1424419"/>
                  <a:gd name="connsiteX12-25" fmla="*/ 80344 w 1305333"/>
                  <a:gd name="connsiteY12-26" fmla="*/ 1139323 h 1424419"/>
                  <a:gd name="connsiteX13-27" fmla="*/ 68397 w 1305333"/>
                  <a:gd name="connsiteY13-28" fmla="*/ 1130059 h 1424419"/>
                  <a:gd name="connsiteX14-29" fmla="*/ 667 w 1305333"/>
                  <a:gd name="connsiteY14-30" fmla="*/ 999105 h 1424419"/>
                  <a:gd name="connsiteX15-31" fmla="*/ 0 w 1305333"/>
                  <a:gd name="connsiteY15-32" fmla="*/ 972364 h 1424419"/>
                  <a:gd name="connsiteX16-33" fmla="*/ 2496 w 1305333"/>
                  <a:gd name="connsiteY16-34" fmla="*/ 463106 h 1424419"/>
                  <a:gd name="connsiteX17-35" fmla="*/ 2458 w 1305333"/>
                  <a:gd name="connsiteY17-36" fmla="*/ 429563 h 1424419"/>
                  <a:gd name="connsiteX18-37" fmla="*/ 75248 w 1305333"/>
                  <a:gd name="connsiteY18-38" fmla="*/ 303202 h 1424419"/>
                  <a:gd name="connsiteX19-39" fmla="*/ 103465 w 1305333"/>
                  <a:gd name="connsiteY19-40" fmla="*/ 288252 h 1424419"/>
                  <a:gd name="connsiteX20-41" fmla="*/ 541533 w 1305333"/>
                  <a:gd name="connsiteY20-42" fmla="*/ 38110 h 1424419"/>
                  <a:gd name="connsiteX21-43" fmla="*/ 653528 w 1305333"/>
                  <a:gd name="connsiteY21-44" fmla="*/ 0 h 1424419"/>
                  <a:gd name="connsiteX0-45" fmla="*/ 653528 w 1305333"/>
                  <a:gd name="connsiteY0-46" fmla="*/ 0 h 1424419"/>
                  <a:gd name="connsiteX1-47" fmla="*/ 757287 w 1305333"/>
                  <a:gd name="connsiteY1-48" fmla="*/ 32444 h 1424419"/>
                  <a:gd name="connsiteX2-49" fmla="*/ 1206876 w 1305333"/>
                  <a:gd name="connsiteY2-50" fmla="*/ 284945 h 1424419"/>
                  <a:gd name="connsiteX3-51" fmla="*/ 1233464 w 1305333"/>
                  <a:gd name="connsiteY3-52" fmla="*/ 306775 h 1424419"/>
                  <a:gd name="connsiteX4-53" fmla="*/ 1301712 w 1305333"/>
                  <a:gd name="connsiteY4-54" fmla="*/ 442384 h 1424419"/>
                  <a:gd name="connsiteX5-55" fmla="*/ 1303099 w 1305333"/>
                  <a:gd name="connsiteY5-56" fmla="*/ 495558 h 1424419"/>
                  <a:gd name="connsiteX6-57" fmla="*/ 1303099 w 1305333"/>
                  <a:gd name="connsiteY6-58" fmla="*/ 952393 h 1424419"/>
                  <a:gd name="connsiteX7-59" fmla="*/ 1299356 w 1305333"/>
                  <a:gd name="connsiteY7-60" fmla="*/ 974248 h 1424419"/>
                  <a:gd name="connsiteX8-61" fmla="*/ 1193590 w 1305333"/>
                  <a:gd name="connsiteY8-62" fmla="*/ 1159518 h 1424419"/>
                  <a:gd name="connsiteX9-63" fmla="*/ 1188747 w 1305333"/>
                  <a:gd name="connsiteY9-64" fmla="*/ 1163476 h 1424419"/>
                  <a:gd name="connsiteX10-65" fmla="*/ 792288 w 1305333"/>
                  <a:gd name="connsiteY10-66" fmla="*/ 1385653 h 1424419"/>
                  <a:gd name="connsiteX11-67" fmla="*/ 522686 w 1305333"/>
                  <a:gd name="connsiteY11-68" fmla="*/ 1384922 h 1424419"/>
                  <a:gd name="connsiteX12-69" fmla="*/ 80344 w 1305333"/>
                  <a:gd name="connsiteY12-70" fmla="*/ 1139323 h 1424419"/>
                  <a:gd name="connsiteX13-71" fmla="*/ 68397 w 1305333"/>
                  <a:gd name="connsiteY13-72" fmla="*/ 1130059 h 1424419"/>
                  <a:gd name="connsiteX14-73" fmla="*/ 667 w 1305333"/>
                  <a:gd name="connsiteY14-74" fmla="*/ 999105 h 1424419"/>
                  <a:gd name="connsiteX15-75" fmla="*/ 0 w 1305333"/>
                  <a:gd name="connsiteY15-76" fmla="*/ 972364 h 1424419"/>
                  <a:gd name="connsiteX16-77" fmla="*/ 2496 w 1305333"/>
                  <a:gd name="connsiteY16-78" fmla="*/ 463106 h 1424419"/>
                  <a:gd name="connsiteX17-79" fmla="*/ 2458 w 1305333"/>
                  <a:gd name="connsiteY17-80" fmla="*/ 429563 h 1424419"/>
                  <a:gd name="connsiteX18-81" fmla="*/ 75248 w 1305333"/>
                  <a:gd name="connsiteY18-82" fmla="*/ 303202 h 1424419"/>
                  <a:gd name="connsiteX19-83" fmla="*/ 103465 w 1305333"/>
                  <a:gd name="connsiteY19-84" fmla="*/ 288252 h 1424419"/>
                  <a:gd name="connsiteX20-85" fmla="*/ 541533 w 1305333"/>
                  <a:gd name="connsiteY20-86" fmla="*/ 38110 h 1424419"/>
                  <a:gd name="connsiteX21-87" fmla="*/ 653528 w 1305333"/>
                  <a:gd name="connsiteY21-88" fmla="*/ 0 h 1424419"/>
                  <a:gd name="connsiteX0-89" fmla="*/ 653528 w 1306046"/>
                  <a:gd name="connsiteY0-90" fmla="*/ 0 h 1424419"/>
                  <a:gd name="connsiteX1-91" fmla="*/ 757287 w 1306046"/>
                  <a:gd name="connsiteY1-92" fmla="*/ 32444 h 1424419"/>
                  <a:gd name="connsiteX2-93" fmla="*/ 1206876 w 1306046"/>
                  <a:gd name="connsiteY2-94" fmla="*/ 284945 h 1424419"/>
                  <a:gd name="connsiteX3-95" fmla="*/ 1233464 w 1306046"/>
                  <a:gd name="connsiteY3-96" fmla="*/ 306775 h 1424419"/>
                  <a:gd name="connsiteX4-97" fmla="*/ 1301712 w 1306046"/>
                  <a:gd name="connsiteY4-98" fmla="*/ 442384 h 1424419"/>
                  <a:gd name="connsiteX5-99" fmla="*/ 1303099 w 1306046"/>
                  <a:gd name="connsiteY5-100" fmla="*/ 495558 h 1424419"/>
                  <a:gd name="connsiteX6-101" fmla="*/ 1303099 w 1306046"/>
                  <a:gd name="connsiteY6-102" fmla="*/ 952393 h 1424419"/>
                  <a:gd name="connsiteX7-103" fmla="*/ 1305306 w 1306046"/>
                  <a:gd name="connsiteY7-104" fmla="*/ 990115 h 1424419"/>
                  <a:gd name="connsiteX8-105" fmla="*/ 1193590 w 1306046"/>
                  <a:gd name="connsiteY8-106" fmla="*/ 1159518 h 1424419"/>
                  <a:gd name="connsiteX9-107" fmla="*/ 1188747 w 1306046"/>
                  <a:gd name="connsiteY9-108" fmla="*/ 1163476 h 1424419"/>
                  <a:gd name="connsiteX10-109" fmla="*/ 792288 w 1306046"/>
                  <a:gd name="connsiteY10-110" fmla="*/ 1385653 h 1424419"/>
                  <a:gd name="connsiteX11-111" fmla="*/ 522686 w 1306046"/>
                  <a:gd name="connsiteY11-112" fmla="*/ 1384922 h 1424419"/>
                  <a:gd name="connsiteX12-113" fmla="*/ 80344 w 1306046"/>
                  <a:gd name="connsiteY12-114" fmla="*/ 1139323 h 1424419"/>
                  <a:gd name="connsiteX13-115" fmla="*/ 68397 w 1306046"/>
                  <a:gd name="connsiteY13-116" fmla="*/ 1130059 h 1424419"/>
                  <a:gd name="connsiteX14-117" fmla="*/ 667 w 1306046"/>
                  <a:gd name="connsiteY14-118" fmla="*/ 999105 h 1424419"/>
                  <a:gd name="connsiteX15-119" fmla="*/ 0 w 1306046"/>
                  <a:gd name="connsiteY15-120" fmla="*/ 972364 h 1424419"/>
                  <a:gd name="connsiteX16-121" fmla="*/ 2496 w 1306046"/>
                  <a:gd name="connsiteY16-122" fmla="*/ 463106 h 1424419"/>
                  <a:gd name="connsiteX17-123" fmla="*/ 2458 w 1306046"/>
                  <a:gd name="connsiteY17-124" fmla="*/ 429563 h 1424419"/>
                  <a:gd name="connsiteX18-125" fmla="*/ 75248 w 1306046"/>
                  <a:gd name="connsiteY18-126" fmla="*/ 303202 h 1424419"/>
                  <a:gd name="connsiteX19-127" fmla="*/ 103465 w 1306046"/>
                  <a:gd name="connsiteY19-128" fmla="*/ 288252 h 1424419"/>
                  <a:gd name="connsiteX20-129" fmla="*/ 541533 w 1306046"/>
                  <a:gd name="connsiteY20-130" fmla="*/ 38110 h 1424419"/>
                  <a:gd name="connsiteX21-131" fmla="*/ 653528 w 1306046"/>
                  <a:gd name="connsiteY21-132" fmla="*/ 0 h 1424419"/>
                  <a:gd name="connsiteX0-133" fmla="*/ 653528 w 1305333"/>
                  <a:gd name="connsiteY0-134" fmla="*/ 0 h 1424419"/>
                  <a:gd name="connsiteX1-135" fmla="*/ 757287 w 1305333"/>
                  <a:gd name="connsiteY1-136" fmla="*/ 32444 h 1424419"/>
                  <a:gd name="connsiteX2-137" fmla="*/ 1206876 w 1305333"/>
                  <a:gd name="connsiteY2-138" fmla="*/ 284945 h 1424419"/>
                  <a:gd name="connsiteX3-139" fmla="*/ 1233464 w 1305333"/>
                  <a:gd name="connsiteY3-140" fmla="*/ 306775 h 1424419"/>
                  <a:gd name="connsiteX4-141" fmla="*/ 1301712 w 1305333"/>
                  <a:gd name="connsiteY4-142" fmla="*/ 442384 h 1424419"/>
                  <a:gd name="connsiteX5-143" fmla="*/ 1303099 w 1305333"/>
                  <a:gd name="connsiteY5-144" fmla="*/ 495558 h 1424419"/>
                  <a:gd name="connsiteX6-145" fmla="*/ 1303099 w 1305333"/>
                  <a:gd name="connsiteY6-146" fmla="*/ 952393 h 1424419"/>
                  <a:gd name="connsiteX7-147" fmla="*/ 1305306 w 1305333"/>
                  <a:gd name="connsiteY7-148" fmla="*/ 990115 h 1424419"/>
                  <a:gd name="connsiteX8-149" fmla="*/ 1193590 w 1305333"/>
                  <a:gd name="connsiteY8-150" fmla="*/ 1159518 h 1424419"/>
                  <a:gd name="connsiteX9-151" fmla="*/ 1188747 w 1305333"/>
                  <a:gd name="connsiteY9-152" fmla="*/ 1163476 h 1424419"/>
                  <a:gd name="connsiteX10-153" fmla="*/ 792288 w 1305333"/>
                  <a:gd name="connsiteY10-154" fmla="*/ 1385653 h 1424419"/>
                  <a:gd name="connsiteX11-155" fmla="*/ 522686 w 1305333"/>
                  <a:gd name="connsiteY11-156" fmla="*/ 1384922 h 1424419"/>
                  <a:gd name="connsiteX12-157" fmla="*/ 80344 w 1305333"/>
                  <a:gd name="connsiteY12-158" fmla="*/ 1139323 h 1424419"/>
                  <a:gd name="connsiteX13-159" fmla="*/ 68397 w 1305333"/>
                  <a:gd name="connsiteY13-160" fmla="*/ 1130059 h 1424419"/>
                  <a:gd name="connsiteX14-161" fmla="*/ 667 w 1305333"/>
                  <a:gd name="connsiteY14-162" fmla="*/ 999105 h 1424419"/>
                  <a:gd name="connsiteX15-163" fmla="*/ 0 w 1305333"/>
                  <a:gd name="connsiteY15-164" fmla="*/ 972364 h 1424419"/>
                  <a:gd name="connsiteX16-165" fmla="*/ 2496 w 1305333"/>
                  <a:gd name="connsiteY16-166" fmla="*/ 463106 h 1424419"/>
                  <a:gd name="connsiteX17-167" fmla="*/ 2458 w 1305333"/>
                  <a:gd name="connsiteY17-168" fmla="*/ 429563 h 1424419"/>
                  <a:gd name="connsiteX18-169" fmla="*/ 75248 w 1305333"/>
                  <a:gd name="connsiteY18-170" fmla="*/ 303202 h 1424419"/>
                  <a:gd name="connsiteX19-171" fmla="*/ 103465 w 1305333"/>
                  <a:gd name="connsiteY19-172" fmla="*/ 288252 h 1424419"/>
                  <a:gd name="connsiteX20-173" fmla="*/ 541533 w 1305333"/>
                  <a:gd name="connsiteY20-174" fmla="*/ 38110 h 1424419"/>
                  <a:gd name="connsiteX21-175" fmla="*/ 653528 w 1305333"/>
                  <a:gd name="connsiteY21-176" fmla="*/ 0 h 1424419"/>
                  <a:gd name="connsiteX0-177" fmla="*/ 653528 w 1305333"/>
                  <a:gd name="connsiteY0-178" fmla="*/ 0 h 1424419"/>
                  <a:gd name="connsiteX1-179" fmla="*/ 757287 w 1305333"/>
                  <a:gd name="connsiteY1-180" fmla="*/ 32444 h 1424419"/>
                  <a:gd name="connsiteX2-181" fmla="*/ 1206876 w 1305333"/>
                  <a:gd name="connsiteY2-182" fmla="*/ 284945 h 1424419"/>
                  <a:gd name="connsiteX3-183" fmla="*/ 1233464 w 1305333"/>
                  <a:gd name="connsiteY3-184" fmla="*/ 306775 h 1424419"/>
                  <a:gd name="connsiteX4-185" fmla="*/ 1301712 w 1305333"/>
                  <a:gd name="connsiteY4-186" fmla="*/ 442384 h 1424419"/>
                  <a:gd name="connsiteX5-187" fmla="*/ 1303099 w 1305333"/>
                  <a:gd name="connsiteY5-188" fmla="*/ 495558 h 1424419"/>
                  <a:gd name="connsiteX6-189" fmla="*/ 1303099 w 1305333"/>
                  <a:gd name="connsiteY6-190" fmla="*/ 952393 h 1424419"/>
                  <a:gd name="connsiteX7-191" fmla="*/ 1305306 w 1305333"/>
                  <a:gd name="connsiteY7-192" fmla="*/ 990115 h 1424419"/>
                  <a:gd name="connsiteX8-193" fmla="*/ 1193590 w 1305333"/>
                  <a:gd name="connsiteY8-194" fmla="*/ 1159518 h 1424419"/>
                  <a:gd name="connsiteX9-195" fmla="*/ 1172881 w 1305333"/>
                  <a:gd name="connsiteY9-196" fmla="*/ 1179342 h 1424419"/>
                  <a:gd name="connsiteX10-197" fmla="*/ 792288 w 1305333"/>
                  <a:gd name="connsiteY10-198" fmla="*/ 1385653 h 1424419"/>
                  <a:gd name="connsiteX11-199" fmla="*/ 522686 w 1305333"/>
                  <a:gd name="connsiteY11-200" fmla="*/ 1384922 h 1424419"/>
                  <a:gd name="connsiteX12-201" fmla="*/ 80344 w 1305333"/>
                  <a:gd name="connsiteY12-202" fmla="*/ 1139323 h 1424419"/>
                  <a:gd name="connsiteX13-203" fmla="*/ 68397 w 1305333"/>
                  <a:gd name="connsiteY13-204" fmla="*/ 1130059 h 1424419"/>
                  <a:gd name="connsiteX14-205" fmla="*/ 667 w 1305333"/>
                  <a:gd name="connsiteY14-206" fmla="*/ 999105 h 1424419"/>
                  <a:gd name="connsiteX15-207" fmla="*/ 0 w 1305333"/>
                  <a:gd name="connsiteY15-208" fmla="*/ 972364 h 1424419"/>
                  <a:gd name="connsiteX16-209" fmla="*/ 2496 w 1305333"/>
                  <a:gd name="connsiteY16-210" fmla="*/ 463106 h 1424419"/>
                  <a:gd name="connsiteX17-211" fmla="*/ 2458 w 1305333"/>
                  <a:gd name="connsiteY17-212" fmla="*/ 429563 h 1424419"/>
                  <a:gd name="connsiteX18-213" fmla="*/ 75248 w 1305333"/>
                  <a:gd name="connsiteY18-214" fmla="*/ 303202 h 1424419"/>
                  <a:gd name="connsiteX19-215" fmla="*/ 103465 w 1305333"/>
                  <a:gd name="connsiteY19-216" fmla="*/ 288252 h 1424419"/>
                  <a:gd name="connsiteX20-217" fmla="*/ 541533 w 1305333"/>
                  <a:gd name="connsiteY20-218" fmla="*/ 38110 h 1424419"/>
                  <a:gd name="connsiteX21-219" fmla="*/ 653528 w 1305333"/>
                  <a:gd name="connsiteY21-220" fmla="*/ 0 h 1424419"/>
                  <a:gd name="connsiteX0-221" fmla="*/ 653528 w 1305333"/>
                  <a:gd name="connsiteY0-222" fmla="*/ 0 h 1424419"/>
                  <a:gd name="connsiteX1-223" fmla="*/ 757287 w 1305333"/>
                  <a:gd name="connsiteY1-224" fmla="*/ 32444 h 1424419"/>
                  <a:gd name="connsiteX2-225" fmla="*/ 1206876 w 1305333"/>
                  <a:gd name="connsiteY2-226" fmla="*/ 284945 h 1424419"/>
                  <a:gd name="connsiteX3-227" fmla="*/ 1233464 w 1305333"/>
                  <a:gd name="connsiteY3-228" fmla="*/ 306775 h 1424419"/>
                  <a:gd name="connsiteX4-229" fmla="*/ 1301712 w 1305333"/>
                  <a:gd name="connsiteY4-230" fmla="*/ 442384 h 1424419"/>
                  <a:gd name="connsiteX5-231" fmla="*/ 1303099 w 1305333"/>
                  <a:gd name="connsiteY5-232" fmla="*/ 495558 h 1424419"/>
                  <a:gd name="connsiteX6-233" fmla="*/ 1303099 w 1305333"/>
                  <a:gd name="connsiteY6-234" fmla="*/ 952393 h 1424419"/>
                  <a:gd name="connsiteX7-235" fmla="*/ 1305306 w 1305333"/>
                  <a:gd name="connsiteY7-236" fmla="*/ 990115 h 1424419"/>
                  <a:gd name="connsiteX8-237" fmla="*/ 1193590 w 1305333"/>
                  <a:gd name="connsiteY8-238" fmla="*/ 1159518 h 1424419"/>
                  <a:gd name="connsiteX9-239" fmla="*/ 1172881 w 1305333"/>
                  <a:gd name="connsiteY9-240" fmla="*/ 1179342 h 1424419"/>
                  <a:gd name="connsiteX10-241" fmla="*/ 792288 w 1305333"/>
                  <a:gd name="connsiteY10-242" fmla="*/ 1385653 h 1424419"/>
                  <a:gd name="connsiteX11-243" fmla="*/ 522686 w 1305333"/>
                  <a:gd name="connsiteY11-244" fmla="*/ 1384922 h 1424419"/>
                  <a:gd name="connsiteX12-245" fmla="*/ 80344 w 1305333"/>
                  <a:gd name="connsiteY12-246" fmla="*/ 1139323 h 1424419"/>
                  <a:gd name="connsiteX13-247" fmla="*/ 68397 w 1305333"/>
                  <a:gd name="connsiteY13-248" fmla="*/ 1130059 h 1424419"/>
                  <a:gd name="connsiteX14-249" fmla="*/ 667 w 1305333"/>
                  <a:gd name="connsiteY14-250" fmla="*/ 999105 h 1424419"/>
                  <a:gd name="connsiteX15-251" fmla="*/ 0 w 1305333"/>
                  <a:gd name="connsiteY15-252" fmla="*/ 972364 h 1424419"/>
                  <a:gd name="connsiteX16-253" fmla="*/ 2496 w 1305333"/>
                  <a:gd name="connsiteY16-254" fmla="*/ 463106 h 1424419"/>
                  <a:gd name="connsiteX17-255" fmla="*/ 2458 w 1305333"/>
                  <a:gd name="connsiteY17-256" fmla="*/ 429563 h 1424419"/>
                  <a:gd name="connsiteX18-257" fmla="*/ 75248 w 1305333"/>
                  <a:gd name="connsiteY18-258" fmla="*/ 303202 h 1424419"/>
                  <a:gd name="connsiteX19-259" fmla="*/ 103465 w 1305333"/>
                  <a:gd name="connsiteY19-260" fmla="*/ 288252 h 1424419"/>
                  <a:gd name="connsiteX20-261" fmla="*/ 541533 w 1305333"/>
                  <a:gd name="connsiteY20-262" fmla="*/ 38110 h 1424419"/>
                  <a:gd name="connsiteX21-263" fmla="*/ 653528 w 1305333"/>
                  <a:gd name="connsiteY21-264" fmla="*/ 0 h 1424419"/>
                  <a:gd name="connsiteX0-265" fmla="*/ 653528 w 1305333"/>
                  <a:gd name="connsiteY0-266" fmla="*/ 0 h 1424419"/>
                  <a:gd name="connsiteX1-267" fmla="*/ 757287 w 1305333"/>
                  <a:gd name="connsiteY1-268" fmla="*/ 32444 h 1424419"/>
                  <a:gd name="connsiteX2-269" fmla="*/ 1206876 w 1305333"/>
                  <a:gd name="connsiteY2-270" fmla="*/ 284945 h 1424419"/>
                  <a:gd name="connsiteX3-271" fmla="*/ 1233464 w 1305333"/>
                  <a:gd name="connsiteY3-272" fmla="*/ 306775 h 1424419"/>
                  <a:gd name="connsiteX4-273" fmla="*/ 1301712 w 1305333"/>
                  <a:gd name="connsiteY4-274" fmla="*/ 442384 h 1424419"/>
                  <a:gd name="connsiteX5-275" fmla="*/ 1303099 w 1305333"/>
                  <a:gd name="connsiteY5-276" fmla="*/ 495558 h 1424419"/>
                  <a:gd name="connsiteX6-277" fmla="*/ 1303099 w 1305333"/>
                  <a:gd name="connsiteY6-278" fmla="*/ 952393 h 1424419"/>
                  <a:gd name="connsiteX7-279" fmla="*/ 1305306 w 1305333"/>
                  <a:gd name="connsiteY7-280" fmla="*/ 990115 h 1424419"/>
                  <a:gd name="connsiteX8-281" fmla="*/ 1193590 w 1305333"/>
                  <a:gd name="connsiteY8-282" fmla="*/ 1159518 h 1424419"/>
                  <a:gd name="connsiteX9-283" fmla="*/ 1172881 w 1305333"/>
                  <a:gd name="connsiteY9-284" fmla="*/ 1179342 h 1424419"/>
                  <a:gd name="connsiteX10-285" fmla="*/ 792288 w 1305333"/>
                  <a:gd name="connsiteY10-286" fmla="*/ 1385653 h 1424419"/>
                  <a:gd name="connsiteX11-287" fmla="*/ 522686 w 1305333"/>
                  <a:gd name="connsiteY11-288" fmla="*/ 1384922 h 1424419"/>
                  <a:gd name="connsiteX12-289" fmla="*/ 80344 w 1305333"/>
                  <a:gd name="connsiteY12-290" fmla="*/ 1139323 h 1424419"/>
                  <a:gd name="connsiteX13-291" fmla="*/ 68397 w 1305333"/>
                  <a:gd name="connsiteY13-292" fmla="*/ 1130059 h 1424419"/>
                  <a:gd name="connsiteX14-293" fmla="*/ 667 w 1305333"/>
                  <a:gd name="connsiteY14-294" fmla="*/ 999105 h 1424419"/>
                  <a:gd name="connsiteX15-295" fmla="*/ 0 w 1305333"/>
                  <a:gd name="connsiteY15-296" fmla="*/ 972364 h 1424419"/>
                  <a:gd name="connsiteX16-297" fmla="*/ 2496 w 1305333"/>
                  <a:gd name="connsiteY16-298" fmla="*/ 463106 h 1424419"/>
                  <a:gd name="connsiteX17-299" fmla="*/ 2458 w 1305333"/>
                  <a:gd name="connsiteY17-300" fmla="*/ 429563 h 1424419"/>
                  <a:gd name="connsiteX18-301" fmla="*/ 75248 w 1305333"/>
                  <a:gd name="connsiteY18-302" fmla="*/ 303202 h 1424419"/>
                  <a:gd name="connsiteX19-303" fmla="*/ 103465 w 1305333"/>
                  <a:gd name="connsiteY19-304" fmla="*/ 288252 h 1424419"/>
                  <a:gd name="connsiteX20-305" fmla="*/ 541533 w 1305333"/>
                  <a:gd name="connsiteY20-306" fmla="*/ 38110 h 1424419"/>
                  <a:gd name="connsiteX21-307" fmla="*/ 653528 w 1305333"/>
                  <a:gd name="connsiteY21-308" fmla="*/ 0 h 1424419"/>
                  <a:gd name="connsiteX0-309" fmla="*/ 653528 w 1305333"/>
                  <a:gd name="connsiteY0-310" fmla="*/ 0 h 1424419"/>
                  <a:gd name="connsiteX1-311" fmla="*/ 757287 w 1305333"/>
                  <a:gd name="connsiteY1-312" fmla="*/ 32444 h 1424419"/>
                  <a:gd name="connsiteX2-313" fmla="*/ 1206876 w 1305333"/>
                  <a:gd name="connsiteY2-314" fmla="*/ 284945 h 1424419"/>
                  <a:gd name="connsiteX3-315" fmla="*/ 1233464 w 1305333"/>
                  <a:gd name="connsiteY3-316" fmla="*/ 306775 h 1424419"/>
                  <a:gd name="connsiteX4-317" fmla="*/ 1301712 w 1305333"/>
                  <a:gd name="connsiteY4-318" fmla="*/ 442384 h 1424419"/>
                  <a:gd name="connsiteX5-319" fmla="*/ 1303099 w 1305333"/>
                  <a:gd name="connsiteY5-320" fmla="*/ 495558 h 1424419"/>
                  <a:gd name="connsiteX6-321" fmla="*/ 1303099 w 1305333"/>
                  <a:gd name="connsiteY6-322" fmla="*/ 952393 h 1424419"/>
                  <a:gd name="connsiteX7-323" fmla="*/ 1305306 w 1305333"/>
                  <a:gd name="connsiteY7-324" fmla="*/ 990115 h 1424419"/>
                  <a:gd name="connsiteX8-325" fmla="*/ 1193590 w 1305333"/>
                  <a:gd name="connsiteY8-326" fmla="*/ 1159518 h 1424419"/>
                  <a:gd name="connsiteX9-327" fmla="*/ 1172881 w 1305333"/>
                  <a:gd name="connsiteY9-328" fmla="*/ 1179342 h 1424419"/>
                  <a:gd name="connsiteX10-329" fmla="*/ 792288 w 1305333"/>
                  <a:gd name="connsiteY10-330" fmla="*/ 1385653 h 1424419"/>
                  <a:gd name="connsiteX11-331" fmla="*/ 522686 w 1305333"/>
                  <a:gd name="connsiteY11-332" fmla="*/ 1384922 h 1424419"/>
                  <a:gd name="connsiteX12-333" fmla="*/ 80344 w 1305333"/>
                  <a:gd name="connsiteY12-334" fmla="*/ 1139323 h 1424419"/>
                  <a:gd name="connsiteX13-335" fmla="*/ 68397 w 1305333"/>
                  <a:gd name="connsiteY13-336" fmla="*/ 1130059 h 1424419"/>
                  <a:gd name="connsiteX14-337" fmla="*/ 667 w 1305333"/>
                  <a:gd name="connsiteY14-338" fmla="*/ 999105 h 1424419"/>
                  <a:gd name="connsiteX15-339" fmla="*/ 0 w 1305333"/>
                  <a:gd name="connsiteY15-340" fmla="*/ 972364 h 1424419"/>
                  <a:gd name="connsiteX16-341" fmla="*/ 2496 w 1305333"/>
                  <a:gd name="connsiteY16-342" fmla="*/ 463106 h 1424419"/>
                  <a:gd name="connsiteX17-343" fmla="*/ 2458 w 1305333"/>
                  <a:gd name="connsiteY17-344" fmla="*/ 429563 h 1424419"/>
                  <a:gd name="connsiteX18-345" fmla="*/ 75248 w 1305333"/>
                  <a:gd name="connsiteY18-346" fmla="*/ 303202 h 1424419"/>
                  <a:gd name="connsiteX19-347" fmla="*/ 103465 w 1305333"/>
                  <a:gd name="connsiteY19-348" fmla="*/ 288252 h 1424419"/>
                  <a:gd name="connsiteX20-349" fmla="*/ 541533 w 1305333"/>
                  <a:gd name="connsiteY20-350" fmla="*/ 38110 h 1424419"/>
                  <a:gd name="connsiteX21-351" fmla="*/ 653528 w 1305333"/>
                  <a:gd name="connsiteY21-352" fmla="*/ 0 h 1424419"/>
                  <a:gd name="connsiteX0-353" fmla="*/ 653528 w 1305333"/>
                  <a:gd name="connsiteY0-354" fmla="*/ 0 h 1424419"/>
                  <a:gd name="connsiteX1-355" fmla="*/ 757287 w 1305333"/>
                  <a:gd name="connsiteY1-356" fmla="*/ 32444 h 1424419"/>
                  <a:gd name="connsiteX2-357" fmla="*/ 1206876 w 1305333"/>
                  <a:gd name="connsiteY2-358" fmla="*/ 284945 h 1424419"/>
                  <a:gd name="connsiteX3-359" fmla="*/ 1233464 w 1305333"/>
                  <a:gd name="connsiteY3-360" fmla="*/ 306775 h 1424419"/>
                  <a:gd name="connsiteX4-361" fmla="*/ 1301712 w 1305333"/>
                  <a:gd name="connsiteY4-362" fmla="*/ 442384 h 1424419"/>
                  <a:gd name="connsiteX5-363" fmla="*/ 1303099 w 1305333"/>
                  <a:gd name="connsiteY5-364" fmla="*/ 495558 h 1424419"/>
                  <a:gd name="connsiteX6-365" fmla="*/ 1303099 w 1305333"/>
                  <a:gd name="connsiteY6-366" fmla="*/ 952393 h 1424419"/>
                  <a:gd name="connsiteX7-367" fmla="*/ 1305306 w 1305333"/>
                  <a:gd name="connsiteY7-368" fmla="*/ 990115 h 1424419"/>
                  <a:gd name="connsiteX8-369" fmla="*/ 1193590 w 1305333"/>
                  <a:gd name="connsiteY8-370" fmla="*/ 1159518 h 1424419"/>
                  <a:gd name="connsiteX9-371" fmla="*/ 1172881 w 1305333"/>
                  <a:gd name="connsiteY9-372" fmla="*/ 1179342 h 1424419"/>
                  <a:gd name="connsiteX10-373" fmla="*/ 792288 w 1305333"/>
                  <a:gd name="connsiteY10-374" fmla="*/ 1385653 h 1424419"/>
                  <a:gd name="connsiteX11-375" fmla="*/ 522686 w 1305333"/>
                  <a:gd name="connsiteY11-376" fmla="*/ 1384922 h 1424419"/>
                  <a:gd name="connsiteX12-377" fmla="*/ 80344 w 1305333"/>
                  <a:gd name="connsiteY12-378" fmla="*/ 1139323 h 1424419"/>
                  <a:gd name="connsiteX13-379" fmla="*/ 68397 w 1305333"/>
                  <a:gd name="connsiteY13-380" fmla="*/ 1130059 h 1424419"/>
                  <a:gd name="connsiteX14-381" fmla="*/ 667 w 1305333"/>
                  <a:gd name="connsiteY14-382" fmla="*/ 999105 h 1424419"/>
                  <a:gd name="connsiteX15-383" fmla="*/ 0 w 1305333"/>
                  <a:gd name="connsiteY15-384" fmla="*/ 972364 h 1424419"/>
                  <a:gd name="connsiteX16-385" fmla="*/ 2496 w 1305333"/>
                  <a:gd name="connsiteY16-386" fmla="*/ 463106 h 1424419"/>
                  <a:gd name="connsiteX17-387" fmla="*/ 2458 w 1305333"/>
                  <a:gd name="connsiteY17-388" fmla="*/ 429563 h 1424419"/>
                  <a:gd name="connsiteX18-389" fmla="*/ 75248 w 1305333"/>
                  <a:gd name="connsiteY18-390" fmla="*/ 303202 h 1424419"/>
                  <a:gd name="connsiteX19-391" fmla="*/ 106293 w 1305333"/>
                  <a:gd name="connsiteY19-392" fmla="*/ 282597 h 1424419"/>
                  <a:gd name="connsiteX20-393" fmla="*/ 541533 w 1305333"/>
                  <a:gd name="connsiteY20-394" fmla="*/ 38110 h 1424419"/>
                  <a:gd name="connsiteX21-395" fmla="*/ 653528 w 1305333"/>
                  <a:gd name="connsiteY21-396" fmla="*/ 0 h 1424419"/>
                  <a:gd name="connsiteX0-397" fmla="*/ 653528 w 1305333"/>
                  <a:gd name="connsiteY0-398" fmla="*/ 0 h 1424419"/>
                  <a:gd name="connsiteX1-399" fmla="*/ 757287 w 1305333"/>
                  <a:gd name="connsiteY1-400" fmla="*/ 32444 h 1424419"/>
                  <a:gd name="connsiteX2-401" fmla="*/ 1206876 w 1305333"/>
                  <a:gd name="connsiteY2-402" fmla="*/ 284945 h 1424419"/>
                  <a:gd name="connsiteX3-403" fmla="*/ 1237706 w 1305333"/>
                  <a:gd name="connsiteY3-404" fmla="*/ 306775 h 1424419"/>
                  <a:gd name="connsiteX4-405" fmla="*/ 1301712 w 1305333"/>
                  <a:gd name="connsiteY4-406" fmla="*/ 442384 h 1424419"/>
                  <a:gd name="connsiteX5-407" fmla="*/ 1303099 w 1305333"/>
                  <a:gd name="connsiteY5-408" fmla="*/ 495558 h 1424419"/>
                  <a:gd name="connsiteX6-409" fmla="*/ 1303099 w 1305333"/>
                  <a:gd name="connsiteY6-410" fmla="*/ 952393 h 1424419"/>
                  <a:gd name="connsiteX7-411" fmla="*/ 1305306 w 1305333"/>
                  <a:gd name="connsiteY7-412" fmla="*/ 990115 h 1424419"/>
                  <a:gd name="connsiteX8-413" fmla="*/ 1193590 w 1305333"/>
                  <a:gd name="connsiteY8-414" fmla="*/ 1159518 h 1424419"/>
                  <a:gd name="connsiteX9-415" fmla="*/ 1172881 w 1305333"/>
                  <a:gd name="connsiteY9-416" fmla="*/ 1179342 h 1424419"/>
                  <a:gd name="connsiteX10-417" fmla="*/ 792288 w 1305333"/>
                  <a:gd name="connsiteY10-418" fmla="*/ 1385653 h 1424419"/>
                  <a:gd name="connsiteX11-419" fmla="*/ 522686 w 1305333"/>
                  <a:gd name="connsiteY11-420" fmla="*/ 1384922 h 1424419"/>
                  <a:gd name="connsiteX12-421" fmla="*/ 80344 w 1305333"/>
                  <a:gd name="connsiteY12-422" fmla="*/ 1139323 h 1424419"/>
                  <a:gd name="connsiteX13-423" fmla="*/ 68397 w 1305333"/>
                  <a:gd name="connsiteY13-424" fmla="*/ 1130059 h 1424419"/>
                  <a:gd name="connsiteX14-425" fmla="*/ 667 w 1305333"/>
                  <a:gd name="connsiteY14-426" fmla="*/ 999105 h 1424419"/>
                  <a:gd name="connsiteX15-427" fmla="*/ 0 w 1305333"/>
                  <a:gd name="connsiteY15-428" fmla="*/ 972364 h 1424419"/>
                  <a:gd name="connsiteX16-429" fmla="*/ 2496 w 1305333"/>
                  <a:gd name="connsiteY16-430" fmla="*/ 463106 h 1424419"/>
                  <a:gd name="connsiteX17-431" fmla="*/ 2458 w 1305333"/>
                  <a:gd name="connsiteY17-432" fmla="*/ 429563 h 1424419"/>
                  <a:gd name="connsiteX18-433" fmla="*/ 75248 w 1305333"/>
                  <a:gd name="connsiteY18-434" fmla="*/ 303202 h 1424419"/>
                  <a:gd name="connsiteX19-435" fmla="*/ 106293 w 1305333"/>
                  <a:gd name="connsiteY19-436" fmla="*/ 282597 h 1424419"/>
                  <a:gd name="connsiteX20-437" fmla="*/ 541533 w 1305333"/>
                  <a:gd name="connsiteY20-438" fmla="*/ 38110 h 1424419"/>
                  <a:gd name="connsiteX21-439" fmla="*/ 653528 w 1305333"/>
                  <a:gd name="connsiteY21-440" fmla="*/ 0 h 1424419"/>
                  <a:gd name="connsiteX0-441" fmla="*/ 653528 w 1305333"/>
                  <a:gd name="connsiteY0-442" fmla="*/ 0 h 1424419"/>
                  <a:gd name="connsiteX1-443" fmla="*/ 757287 w 1305333"/>
                  <a:gd name="connsiteY1-444" fmla="*/ 32444 h 1424419"/>
                  <a:gd name="connsiteX2-445" fmla="*/ 1206876 w 1305333"/>
                  <a:gd name="connsiteY2-446" fmla="*/ 284945 h 1424419"/>
                  <a:gd name="connsiteX3-447" fmla="*/ 1237706 w 1305333"/>
                  <a:gd name="connsiteY3-448" fmla="*/ 306775 h 1424419"/>
                  <a:gd name="connsiteX4-449" fmla="*/ 1301712 w 1305333"/>
                  <a:gd name="connsiteY4-450" fmla="*/ 442384 h 1424419"/>
                  <a:gd name="connsiteX5-451" fmla="*/ 1303099 w 1305333"/>
                  <a:gd name="connsiteY5-452" fmla="*/ 495558 h 1424419"/>
                  <a:gd name="connsiteX6-453" fmla="*/ 1303099 w 1305333"/>
                  <a:gd name="connsiteY6-454" fmla="*/ 952393 h 1424419"/>
                  <a:gd name="connsiteX7-455" fmla="*/ 1305306 w 1305333"/>
                  <a:gd name="connsiteY7-456" fmla="*/ 990115 h 1424419"/>
                  <a:gd name="connsiteX8-457" fmla="*/ 1211970 w 1305333"/>
                  <a:gd name="connsiteY8-458" fmla="*/ 1149621 h 1424419"/>
                  <a:gd name="connsiteX9-459" fmla="*/ 1172881 w 1305333"/>
                  <a:gd name="connsiteY9-460" fmla="*/ 1179342 h 1424419"/>
                  <a:gd name="connsiteX10-461" fmla="*/ 792288 w 1305333"/>
                  <a:gd name="connsiteY10-462" fmla="*/ 1385653 h 1424419"/>
                  <a:gd name="connsiteX11-463" fmla="*/ 522686 w 1305333"/>
                  <a:gd name="connsiteY11-464" fmla="*/ 1384922 h 1424419"/>
                  <a:gd name="connsiteX12-465" fmla="*/ 80344 w 1305333"/>
                  <a:gd name="connsiteY12-466" fmla="*/ 1139323 h 1424419"/>
                  <a:gd name="connsiteX13-467" fmla="*/ 68397 w 1305333"/>
                  <a:gd name="connsiteY13-468" fmla="*/ 1130059 h 1424419"/>
                  <a:gd name="connsiteX14-469" fmla="*/ 667 w 1305333"/>
                  <a:gd name="connsiteY14-470" fmla="*/ 999105 h 1424419"/>
                  <a:gd name="connsiteX15-471" fmla="*/ 0 w 1305333"/>
                  <a:gd name="connsiteY15-472" fmla="*/ 972364 h 1424419"/>
                  <a:gd name="connsiteX16-473" fmla="*/ 2496 w 1305333"/>
                  <a:gd name="connsiteY16-474" fmla="*/ 463106 h 1424419"/>
                  <a:gd name="connsiteX17-475" fmla="*/ 2458 w 1305333"/>
                  <a:gd name="connsiteY17-476" fmla="*/ 429563 h 1424419"/>
                  <a:gd name="connsiteX18-477" fmla="*/ 75248 w 1305333"/>
                  <a:gd name="connsiteY18-478" fmla="*/ 303202 h 1424419"/>
                  <a:gd name="connsiteX19-479" fmla="*/ 106293 w 1305333"/>
                  <a:gd name="connsiteY19-480" fmla="*/ 282597 h 1424419"/>
                  <a:gd name="connsiteX20-481" fmla="*/ 541533 w 1305333"/>
                  <a:gd name="connsiteY20-482" fmla="*/ 38110 h 1424419"/>
                  <a:gd name="connsiteX21-483" fmla="*/ 653528 w 1305333"/>
                  <a:gd name="connsiteY21-484" fmla="*/ 0 h 1424419"/>
                  <a:gd name="connsiteX0-485" fmla="*/ 653528 w 1305333"/>
                  <a:gd name="connsiteY0-486" fmla="*/ 0 h 1424419"/>
                  <a:gd name="connsiteX1-487" fmla="*/ 757287 w 1305333"/>
                  <a:gd name="connsiteY1-488" fmla="*/ 32444 h 1424419"/>
                  <a:gd name="connsiteX2-489" fmla="*/ 1206876 w 1305333"/>
                  <a:gd name="connsiteY2-490" fmla="*/ 284945 h 1424419"/>
                  <a:gd name="connsiteX3-491" fmla="*/ 1237706 w 1305333"/>
                  <a:gd name="connsiteY3-492" fmla="*/ 306775 h 1424419"/>
                  <a:gd name="connsiteX4-493" fmla="*/ 1301712 w 1305333"/>
                  <a:gd name="connsiteY4-494" fmla="*/ 442384 h 1424419"/>
                  <a:gd name="connsiteX5-495" fmla="*/ 1303099 w 1305333"/>
                  <a:gd name="connsiteY5-496" fmla="*/ 495558 h 1424419"/>
                  <a:gd name="connsiteX6-497" fmla="*/ 1303099 w 1305333"/>
                  <a:gd name="connsiteY6-498" fmla="*/ 952393 h 1424419"/>
                  <a:gd name="connsiteX7-499" fmla="*/ 1305306 w 1305333"/>
                  <a:gd name="connsiteY7-500" fmla="*/ 990115 h 1424419"/>
                  <a:gd name="connsiteX8-501" fmla="*/ 1236006 w 1305333"/>
                  <a:gd name="connsiteY8-502" fmla="*/ 1160932 h 1424419"/>
                  <a:gd name="connsiteX9-503" fmla="*/ 1172881 w 1305333"/>
                  <a:gd name="connsiteY9-504" fmla="*/ 1179342 h 1424419"/>
                  <a:gd name="connsiteX10-505" fmla="*/ 792288 w 1305333"/>
                  <a:gd name="connsiteY10-506" fmla="*/ 1385653 h 1424419"/>
                  <a:gd name="connsiteX11-507" fmla="*/ 522686 w 1305333"/>
                  <a:gd name="connsiteY11-508" fmla="*/ 1384922 h 1424419"/>
                  <a:gd name="connsiteX12-509" fmla="*/ 80344 w 1305333"/>
                  <a:gd name="connsiteY12-510" fmla="*/ 1139323 h 1424419"/>
                  <a:gd name="connsiteX13-511" fmla="*/ 68397 w 1305333"/>
                  <a:gd name="connsiteY13-512" fmla="*/ 1130059 h 1424419"/>
                  <a:gd name="connsiteX14-513" fmla="*/ 667 w 1305333"/>
                  <a:gd name="connsiteY14-514" fmla="*/ 999105 h 1424419"/>
                  <a:gd name="connsiteX15-515" fmla="*/ 0 w 1305333"/>
                  <a:gd name="connsiteY15-516" fmla="*/ 972364 h 1424419"/>
                  <a:gd name="connsiteX16-517" fmla="*/ 2496 w 1305333"/>
                  <a:gd name="connsiteY16-518" fmla="*/ 463106 h 1424419"/>
                  <a:gd name="connsiteX17-519" fmla="*/ 2458 w 1305333"/>
                  <a:gd name="connsiteY17-520" fmla="*/ 429563 h 1424419"/>
                  <a:gd name="connsiteX18-521" fmla="*/ 75248 w 1305333"/>
                  <a:gd name="connsiteY18-522" fmla="*/ 303202 h 1424419"/>
                  <a:gd name="connsiteX19-523" fmla="*/ 106293 w 1305333"/>
                  <a:gd name="connsiteY19-524" fmla="*/ 282597 h 1424419"/>
                  <a:gd name="connsiteX20-525" fmla="*/ 541533 w 1305333"/>
                  <a:gd name="connsiteY20-526" fmla="*/ 38110 h 1424419"/>
                  <a:gd name="connsiteX21-527" fmla="*/ 653528 w 1305333"/>
                  <a:gd name="connsiteY21-528" fmla="*/ 0 h 1424419"/>
                  <a:gd name="connsiteX0-529" fmla="*/ 653528 w 1313169"/>
                  <a:gd name="connsiteY0-530" fmla="*/ 0 h 1424419"/>
                  <a:gd name="connsiteX1-531" fmla="*/ 757287 w 1313169"/>
                  <a:gd name="connsiteY1-532" fmla="*/ 32444 h 1424419"/>
                  <a:gd name="connsiteX2-533" fmla="*/ 1206876 w 1313169"/>
                  <a:gd name="connsiteY2-534" fmla="*/ 284945 h 1424419"/>
                  <a:gd name="connsiteX3-535" fmla="*/ 1237706 w 1313169"/>
                  <a:gd name="connsiteY3-536" fmla="*/ 306775 h 1424419"/>
                  <a:gd name="connsiteX4-537" fmla="*/ 1301712 w 1313169"/>
                  <a:gd name="connsiteY4-538" fmla="*/ 442384 h 1424419"/>
                  <a:gd name="connsiteX5-539" fmla="*/ 1303099 w 1313169"/>
                  <a:gd name="connsiteY5-540" fmla="*/ 495558 h 1424419"/>
                  <a:gd name="connsiteX6-541" fmla="*/ 1303099 w 1313169"/>
                  <a:gd name="connsiteY6-542" fmla="*/ 952393 h 1424419"/>
                  <a:gd name="connsiteX7-543" fmla="*/ 1305306 w 1313169"/>
                  <a:gd name="connsiteY7-544" fmla="*/ 990115 h 1424419"/>
                  <a:gd name="connsiteX8-545" fmla="*/ 1271352 w 1313169"/>
                  <a:gd name="connsiteY8-546" fmla="*/ 1142552 h 1424419"/>
                  <a:gd name="connsiteX9-547" fmla="*/ 1172881 w 1313169"/>
                  <a:gd name="connsiteY9-548" fmla="*/ 1179342 h 1424419"/>
                  <a:gd name="connsiteX10-549" fmla="*/ 792288 w 1313169"/>
                  <a:gd name="connsiteY10-550" fmla="*/ 1385653 h 1424419"/>
                  <a:gd name="connsiteX11-551" fmla="*/ 522686 w 1313169"/>
                  <a:gd name="connsiteY11-552" fmla="*/ 1384922 h 1424419"/>
                  <a:gd name="connsiteX12-553" fmla="*/ 80344 w 1313169"/>
                  <a:gd name="connsiteY12-554" fmla="*/ 1139323 h 1424419"/>
                  <a:gd name="connsiteX13-555" fmla="*/ 68397 w 1313169"/>
                  <a:gd name="connsiteY13-556" fmla="*/ 1130059 h 1424419"/>
                  <a:gd name="connsiteX14-557" fmla="*/ 667 w 1313169"/>
                  <a:gd name="connsiteY14-558" fmla="*/ 999105 h 1424419"/>
                  <a:gd name="connsiteX15-559" fmla="*/ 0 w 1313169"/>
                  <a:gd name="connsiteY15-560" fmla="*/ 972364 h 1424419"/>
                  <a:gd name="connsiteX16-561" fmla="*/ 2496 w 1313169"/>
                  <a:gd name="connsiteY16-562" fmla="*/ 463106 h 1424419"/>
                  <a:gd name="connsiteX17-563" fmla="*/ 2458 w 1313169"/>
                  <a:gd name="connsiteY17-564" fmla="*/ 429563 h 1424419"/>
                  <a:gd name="connsiteX18-565" fmla="*/ 75248 w 1313169"/>
                  <a:gd name="connsiteY18-566" fmla="*/ 303202 h 1424419"/>
                  <a:gd name="connsiteX19-567" fmla="*/ 106293 w 1313169"/>
                  <a:gd name="connsiteY19-568" fmla="*/ 282597 h 1424419"/>
                  <a:gd name="connsiteX20-569" fmla="*/ 541533 w 1313169"/>
                  <a:gd name="connsiteY20-570" fmla="*/ 38110 h 1424419"/>
                  <a:gd name="connsiteX21-571" fmla="*/ 653528 w 1313169"/>
                  <a:gd name="connsiteY21-572" fmla="*/ 0 h 1424419"/>
                  <a:gd name="connsiteX0-573" fmla="*/ 653528 w 1306267"/>
                  <a:gd name="connsiteY0-574" fmla="*/ 0 h 1424419"/>
                  <a:gd name="connsiteX1-575" fmla="*/ 757287 w 1306267"/>
                  <a:gd name="connsiteY1-576" fmla="*/ 32444 h 1424419"/>
                  <a:gd name="connsiteX2-577" fmla="*/ 1206876 w 1306267"/>
                  <a:gd name="connsiteY2-578" fmla="*/ 284945 h 1424419"/>
                  <a:gd name="connsiteX3-579" fmla="*/ 1237706 w 1306267"/>
                  <a:gd name="connsiteY3-580" fmla="*/ 306775 h 1424419"/>
                  <a:gd name="connsiteX4-581" fmla="*/ 1301712 w 1306267"/>
                  <a:gd name="connsiteY4-582" fmla="*/ 442384 h 1424419"/>
                  <a:gd name="connsiteX5-583" fmla="*/ 1303099 w 1306267"/>
                  <a:gd name="connsiteY5-584" fmla="*/ 495558 h 1424419"/>
                  <a:gd name="connsiteX6-585" fmla="*/ 1303099 w 1306267"/>
                  <a:gd name="connsiteY6-586" fmla="*/ 952393 h 1424419"/>
                  <a:gd name="connsiteX7-587" fmla="*/ 1305306 w 1306267"/>
                  <a:gd name="connsiteY7-588" fmla="*/ 990115 h 1424419"/>
                  <a:gd name="connsiteX8-589" fmla="*/ 1255800 w 1306267"/>
                  <a:gd name="connsiteY8-590" fmla="*/ 1142552 h 1424419"/>
                  <a:gd name="connsiteX9-591" fmla="*/ 1172881 w 1306267"/>
                  <a:gd name="connsiteY9-592" fmla="*/ 1179342 h 1424419"/>
                  <a:gd name="connsiteX10-593" fmla="*/ 792288 w 1306267"/>
                  <a:gd name="connsiteY10-594" fmla="*/ 1385653 h 1424419"/>
                  <a:gd name="connsiteX11-595" fmla="*/ 522686 w 1306267"/>
                  <a:gd name="connsiteY11-596" fmla="*/ 1384922 h 1424419"/>
                  <a:gd name="connsiteX12-597" fmla="*/ 80344 w 1306267"/>
                  <a:gd name="connsiteY12-598" fmla="*/ 1139323 h 1424419"/>
                  <a:gd name="connsiteX13-599" fmla="*/ 68397 w 1306267"/>
                  <a:gd name="connsiteY13-600" fmla="*/ 1130059 h 1424419"/>
                  <a:gd name="connsiteX14-601" fmla="*/ 667 w 1306267"/>
                  <a:gd name="connsiteY14-602" fmla="*/ 999105 h 1424419"/>
                  <a:gd name="connsiteX15-603" fmla="*/ 0 w 1306267"/>
                  <a:gd name="connsiteY15-604" fmla="*/ 972364 h 1424419"/>
                  <a:gd name="connsiteX16-605" fmla="*/ 2496 w 1306267"/>
                  <a:gd name="connsiteY16-606" fmla="*/ 463106 h 1424419"/>
                  <a:gd name="connsiteX17-607" fmla="*/ 2458 w 1306267"/>
                  <a:gd name="connsiteY17-608" fmla="*/ 429563 h 1424419"/>
                  <a:gd name="connsiteX18-609" fmla="*/ 75248 w 1306267"/>
                  <a:gd name="connsiteY18-610" fmla="*/ 303202 h 1424419"/>
                  <a:gd name="connsiteX19-611" fmla="*/ 106293 w 1306267"/>
                  <a:gd name="connsiteY19-612" fmla="*/ 282597 h 1424419"/>
                  <a:gd name="connsiteX20-613" fmla="*/ 541533 w 1306267"/>
                  <a:gd name="connsiteY20-614" fmla="*/ 38110 h 1424419"/>
                  <a:gd name="connsiteX21-615" fmla="*/ 653528 w 1306267"/>
                  <a:gd name="connsiteY21-616" fmla="*/ 0 h 1424419"/>
                  <a:gd name="connsiteX0-617" fmla="*/ 653528 w 1306267"/>
                  <a:gd name="connsiteY0-618" fmla="*/ 0 h 1424419"/>
                  <a:gd name="connsiteX1-619" fmla="*/ 757287 w 1306267"/>
                  <a:gd name="connsiteY1-620" fmla="*/ 32444 h 1424419"/>
                  <a:gd name="connsiteX2-621" fmla="*/ 1206876 w 1306267"/>
                  <a:gd name="connsiteY2-622" fmla="*/ 284945 h 1424419"/>
                  <a:gd name="connsiteX3-623" fmla="*/ 1237706 w 1306267"/>
                  <a:gd name="connsiteY3-624" fmla="*/ 306775 h 1424419"/>
                  <a:gd name="connsiteX4-625" fmla="*/ 1301712 w 1306267"/>
                  <a:gd name="connsiteY4-626" fmla="*/ 442384 h 1424419"/>
                  <a:gd name="connsiteX5-627" fmla="*/ 1303099 w 1306267"/>
                  <a:gd name="connsiteY5-628" fmla="*/ 495558 h 1424419"/>
                  <a:gd name="connsiteX6-629" fmla="*/ 1303099 w 1306267"/>
                  <a:gd name="connsiteY6-630" fmla="*/ 952393 h 1424419"/>
                  <a:gd name="connsiteX7-631" fmla="*/ 1305306 w 1306267"/>
                  <a:gd name="connsiteY7-632" fmla="*/ 990115 h 1424419"/>
                  <a:gd name="connsiteX8-633" fmla="*/ 1255800 w 1306267"/>
                  <a:gd name="connsiteY8-634" fmla="*/ 1142552 h 1424419"/>
                  <a:gd name="connsiteX9-635" fmla="*/ 1172881 w 1306267"/>
                  <a:gd name="connsiteY9-636" fmla="*/ 1179342 h 1424419"/>
                  <a:gd name="connsiteX10-637" fmla="*/ 792288 w 1306267"/>
                  <a:gd name="connsiteY10-638" fmla="*/ 1385653 h 1424419"/>
                  <a:gd name="connsiteX11-639" fmla="*/ 522686 w 1306267"/>
                  <a:gd name="connsiteY11-640" fmla="*/ 1384922 h 1424419"/>
                  <a:gd name="connsiteX12-641" fmla="*/ 80344 w 1306267"/>
                  <a:gd name="connsiteY12-642" fmla="*/ 1139323 h 1424419"/>
                  <a:gd name="connsiteX13-643" fmla="*/ 61328 w 1306267"/>
                  <a:gd name="connsiteY13-644" fmla="*/ 1127231 h 1424419"/>
                  <a:gd name="connsiteX14-645" fmla="*/ 667 w 1306267"/>
                  <a:gd name="connsiteY14-646" fmla="*/ 999105 h 1424419"/>
                  <a:gd name="connsiteX15-647" fmla="*/ 0 w 1306267"/>
                  <a:gd name="connsiteY15-648" fmla="*/ 972364 h 1424419"/>
                  <a:gd name="connsiteX16-649" fmla="*/ 2496 w 1306267"/>
                  <a:gd name="connsiteY16-650" fmla="*/ 463106 h 1424419"/>
                  <a:gd name="connsiteX17-651" fmla="*/ 2458 w 1306267"/>
                  <a:gd name="connsiteY17-652" fmla="*/ 429563 h 1424419"/>
                  <a:gd name="connsiteX18-653" fmla="*/ 75248 w 1306267"/>
                  <a:gd name="connsiteY18-654" fmla="*/ 303202 h 1424419"/>
                  <a:gd name="connsiteX19-655" fmla="*/ 106293 w 1306267"/>
                  <a:gd name="connsiteY19-656" fmla="*/ 282597 h 1424419"/>
                  <a:gd name="connsiteX20-657" fmla="*/ 541533 w 1306267"/>
                  <a:gd name="connsiteY20-658" fmla="*/ 38110 h 1424419"/>
                  <a:gd name="connsiteX21-659" fmla="*/ 653528 w 1306267"/>
                  <a:gd name="connsiteY21-660" fmla="*/ 0 h 1424419"/>
                  <a:gd name="connsiteX0-661" fmla="*/ 653528 w 1306267"/>
                  <a:gd name="connsiteY0-662" fmla="*/ 0 h 1424419"/>
                  <a:gd name="connsiteX1-663" fmla="*/ 757287 w 1306267"/>
                  <a:gd name="connsiteY1-664" fmla="*/ 32444 h 1424419"/>
                  <a:gd name="connsiteX2-665" fmla="*/ 1206876 w 1306267"/>
                  <a:gd name="connsiteY2-666" fmla="*/ 284945 h 1424419"/>
                  <a:gd name="connsiteX3-667" fmla="*/ 1237706 w 1306267"/>
                  <a:gd name="connsiteY3-668" fmla="*/ 306775 h 1424419"/>
                  <a:gd name="connsiteX4-669" fmla="*/ 1301712 w 1306267"/>
                  <a:gd name="connsiteY4-670" fmla="*/ 442384 h 1424419"/>
                  <a:gd name="connsiteX5-671" fmla="*/ 1303099 w 1306267"/>
                  <a:gd name="connsiteY5-672" fmla="*/ 495558 h 1424419"/>
                  <a:gd name="connsiteX6-673" fmla="*/ 1303099 w 1306267"/>
                  <a:gd name="connsiteY6-674" fmla="*/ 952393 h 1424419"/>
                  <a:gd name="connsiteX7-675" fmla="*/ 1305306 w 1306267"/>
                  <a:gd name="connsiteY7-676" fmla="*/ 990115 h 1424419"/>
                  <a:gd name="connsiteX8-677" fmla="*/ 1255800 w 1306267"/>
                  <a:gd name="connsiteY8-678" fmla="*/ 1142552 h 1424419"/>
                  <a:gd name="connsiteX9-679" fmla="*/ 1172881 w 1306267"/>
                  <a:gd name="connsiteY9-680" fmla="*/ 1179342 h 1424419"/>
                  <a:gd name="connsiteX10-681" fmla="*/ 792288 w 1306267"/>
                  <a:gd name="connsiteY10-682" fmla="*/ 1385653 h 1424419"/>
                  <a:gd name="connsiteX11-683" fmla="*/ 522686 w 1306267"/>
                  <a:gd name="connsiteY11-684" fmla="*/ 1384922 h 1424419"/>
                  <a:gd name="connsiteX12-685" fmla="*/ 80344 w 1306267"/>
                  <a:gd name="connsiteY12-686" fmla="*/ 1139323 h 1424419"/>
                  <a:gd name="connsiteX13-687" fmla="*/ 61328 w 1306267"/>
                  <a:gd name="connsiteY13-688" fmla="*/ 1127231 h 1424419"/>
                  <a:gd name="connsiteX14-689" fmla="*/ 667 w 1306267"/>
                  <a:gd name="connsiteY14-690" fmla="*/ 999105 h 1424419"/>
                  <a:gd name="connsiteX15-691" fmla="*/ 0 w 1306267"/>
                  <a:gd name="connsiteY15-692" fmla="*/ 972364 h 1424419"/>
                  <a:gd name="connsiteX16-693" fmla="*/ 2496 w 1306267"/>
                  <a:gd name="connsiteY16-694" fmla="*/ 463106 h 1424419"/>
                  <a:gd name="connsiteX17-695" fmla="*/ 2458 w 1306267"/>
                  <a:gd name="connsiteY17-696" fmla="*/ 429563 h 1424419"/>
                  <a:gd name="connsiteX18-697" fmla="*/ 75248 w 1306267"/>
                  <a:gd name="connsiteY18-698" fmla="*/ 303202 h 1424419"/>
                  <a:gd name="connsiteX19-699" fmla="*/ 106293 w 1306267"/>
                  <a:gd name="connsiteY19-700" fmla="*/ 282597 h 1424419"/>
                  <a:gd name="connsiteX20-701" fmla="*/ 541533 w 1306267"/>
                  <a:gd name="connsiteY20-702" fmla="*/ 38110 h 1424419"/>
                  <a:gd name="connsiteX21-703" fmla="*/ 653528 w 1306267"/>
                  <a:gd name="connsiteY21-704" fmla="*/ 0 h 1424419"/>
                  <a:gd name="connsiteX0-705" fmla="*/ 653528 w 1306267"/>
                  <a:gd name="connsiteY0-706" fmla="*/ 0 h 1424419"/>
                  <a:gd name="connsiteX1-707" fmla="*/ 757287 w 1306267"/>
                  <a:gd name="connsiteY1-708" fmla="*/ 32444 h 1424419"/>
                  <a:gd name="connsiteX2-709" fmla="*/ 1206876 w 1306267"/>
                  <a:gd name="connsiteY2-710" fmla="*/ 284945 h 1424419"/>
                  <a:gd name="connsiteX3-711" fmla="*/ 1237706 w 1306267"/>
                  <a:gd name="connsiteY3-712" fmla="*/ 306775 h 1424419"/>
                  <a:gd name="connsiteX4-713" fmla="*/ 1301712 w 1306267"/>
                  <a:gd name="connsiteY4-714" fmla="*/ 442384 h 1424419"/>
                  <a:gd name="connsiteX5-715" fmla="*/ 1303099 w 1306267"/>
                  <a:gd name="connsiteY5-716" fmla="*/ 495558 h 1424419"/>
                  <a:gd name="connsiteX6-717" fmla="*/ 1303099 w 1306267"/>
                  <a:gd name="connsiteY6-718" fmla="*/ 952393 h 1424419"/>
                  <a:gd name="connsiteX7-719" fmla="*/ 1305306 w 1306267"/>
                  <a:gd name="connsiteY7-720" fmla="*/ 990115 h 1424419"/>
                  <a:gd name="connsiteX8-721" fmla="*/ 1255800 w 1306267"/>
                  <a:gd name="connsiteY8-722" fmla="*/ 1142552 h 1424419"/>
                  <a:gd name="connsiteX9-723" fmla="*/ 1172881 w 1306267"/>
                  <a:gd name="connsiteY9-724" fmla="*/ 1179342 h 1424419"/>
                  <a:gd name="connsiteX10-725" fmla="*/ 792288 w 1306267"/>
                  <a:gd name="connsiteY10-726" fmla="*/ 1385653 h 1424419"/>
                  <a:gd name="connsiteX11-727" fmla="*/ 522686 w 1306267"/>
                  <a:gd name="connsiteY11-728" fmla="*/ 1384922 h 1424419"/>
                  <a:gd name="connsiteX12-729" fmla="*/ 90241 w 1306267"/>
                  <a:gd name="connsiteY12-730" fmla="*/ 1150634 h 1424419"/>
                  <a:gd name="connsiteX13-731" fmla="*/ 61328 w 1306267"/>
                  <a:gd name="connsiteY13-732" fmla="*/ 1127231 h 1424419"/>
                  <a:gd name="connsiteX14-733" fmla="*/ 667 w 1306267"/>
                  <a:gd name="connsiteY14-734" fmla="*/ 999105 h 1424419"/>
                  <a:gd name="connsiteX15-735" fmla="*/ 0 w 1306267"/>
                  <a:gd name="connsiteY15-736" fmla="*/ 972364 h 1424419"/>
                  <a:gd name="connsiteX16-737" fmla="*/ 2496 w 1306267"/>
                  <a:gd name="connsiteY16-738" fmla="*/ 463106 h 1424419"/>
                  <a:gd name="connsiteX17-739" fmla="*/ 2458 w 1306267"/>
                  <a:gd name="connsiteY17-740" fmla="*/ 429563 h 1424419"/>
                  <a:gd name="connsiteX18-741" fmla="*/ 75248 w 1306267"/>
                  <a:gd name="connsiteY18-742" fmla="*/ 303202 h 1424419"/>
                  <a:gd name="connsiteX19-743" fmla="*/ 106293 w 1306267"/>
                  <a:gd name="connsiteY19-744" fmla="*/ 282597 h 1424419"/>
                  <a:gd name="connsiteX20-745" fmla="*/ 541533 w 1306267"/>
                  <a:gd name="connsiteY20-746" fmla="*/ 38110 h 1424419"/>
                  <a:gd name="connsiteX21-747" fmla="*/ 653528 w 1306267"/>
                  <a:gd name="connsiteY21-748" fmla="*/ 0 h 1424419"/>
                  <a:gd name="connsiteX0-749" fmla="*/ 653528 w 1306267"/>
                  <a:gd name="connsiteY0-750" fmla="*/ 0 h 1424419"/>
                  <a:gd name="connsiteX1-751" fmla="*/ 757287 w 1306267"/>
                  <a:gd name="connsiteY1-752" fmla="*/ 32444 h 1424419"/>
                  <a:gd name="connsiteX2-753" fmla="*/ 1206876 w 1306267"/>
                  <a:gd name="connsiteY2-754" fmla="*/ 284945 h 1424419"/>
                  <a:gd name="connsiteX3-755" fmla="*/ 1237706 w 1306267"/>
                  <a:gd name="connsiteY3-756" fmla="*/ 306775 h 1424419"/>
                  <a:gd name="connsiteX4-757" fmla="*/ 1301712 w 1306267"/>
                  <a:gd name="connsiteY4-758" fmla="*/ 442384 h 1424419"/>
                  <a:gd name="connsiteX5-759" fmla="*/ 1303099 w 1306267"/>
                  <a:gd name="connsiteY5-760" fmla="*/ 495558 h 1424419"/>
                  <a:gd name="connsiteX6-761" fmla="*/ 1303099 w 1306267"/>
                  <a:gd name="connsiteY6-762" fmla="*/ 952393 h 1424419"/>
                  <a:gd name="connsiteX7-763" fmla="*/ 1305306 w 1306267"/>
                  <a:gd name="connsiteY7-764" fmla="*/ 990115 h 1424419"/>
                  <a:gd name="connsiteX8-765" fmla="*/ 1255800 w 1306267"/>
                  <a:gd name="connsiteY8-766" fmla="*/ 1142552 h 1424419"/>
                  <a:gd name="connsiteX9-767" fmla="*/ 1172881 w 1306267"/>
                  <a:gd name="connsiteY9-768" fmla="*/ 1179342 h 1424419"/>
                  <a:gd name="connsiteX10-769" fmla="*/ 792288 w 1306267"/>
                  <a:gd name="connsiteY10-770" fmla="*/ 1385653 h 1424419"/>
                  <a:gd name="connsiteX11-771" fmla="*/ 522686 w 1306267"/>
                  <a:gd name="connsiteY11-772" fmla="*/ 1384922 h 1424419"/>
                  <a:gd name="connsiteX12-773" fmla="*/ 90241 w 1306267"/>
                  <a:gd name="connsiteY12-774" fmla="*/ 1150634 h 1424419"/>
                  <a:gd name="connsiteX13-775" fmla="*/ 61328 w 1306267"/>
                  <a:gd name="connsiteY13-776" fmla="*/ 1127231 h 1424419"/>
                  <a:gd name="connsiteX14-777" fmla="*/ 667 w 1306267"/>
                  <a:gd name="connsiteY14-778" fmla="*/ 999105 h 1424419"/>
                  <a:gd name="connsiteX15-779" fmla="*/ 0 w 1306267"/>
                  <a:gd name="connsiteY15-780" fmla="*/ 972364 h 1424419"/>
                  <a:gd name="connsiteX16-781" fmla="*/ 2496 w 1306267"/>
                  <a:gd name="connsiteY16-782" fmla="*/ 463106 h 1424419"/>
                  <a:gd name="connsiteX17-783" fmla="*/ 2458 w 1306267"/>
                  <a:gd name="connsiteY17-784" fmla="*/ 429563 h 1424419"/>
                  <a:gd name="connsiteX18-785" fmla="*/ 75248 w 1306267"/>
                  <a:gd name="connsiteY18-786" fmla="*/ 303202 h 1424419"/>
                  <a:gd name="connsiteX19-787" fmla="*/ 106293 w 1306267"/>
                  <a:gd name="connsiteY19-788" fmla="*/ 282597 h 1424419"/>
                  <a:gd name="connsiteX20-789" fmla="*/ 541533 w 1306267"/>
                  <a:gd name="connsiteY20-790" fmla="*/ 38110 h 1424419"/>
                  <a:gd name="connsiteX21-791" fmla="*/ 653528 w 1306267"/>
                  <a:gd name="connsiteY21-792" fmla="*/ 0 h 1424419"/>
                  <a:gd name="connsiteX0-793" fmla="*/ 653528 w 1306267"/>
                  <a:gd name="connsiteY0-794" fmla="*/ 0 h 1424419"/>
                  <a:gd name="connsiteX1-795" fmla="*/ 757287 w 1306267"/>
                  <a:gd name="connsiteY1-796" fmla="*/ 32444 h 1424419"/>
                  <a:gd name="connsiteX2-797" fmla="*/ 1206876 w 1306267"/>
                  <a:gd name="connsiteY2-798" fmla="*/ 284945 h 1424419"/>
                  <a:gd name="connsiteX3-799" fmla="*/ 1237706 w 1306267"/>
                  <a:gd name="connsiteY3-800" fmla="*/ 306775 h 1424419"/>
                  <a:gd name="connsiteX4-801" fmla="*/ 1301712 w 1306267"/>
                  <a:gd name="connsiteY4-802" fmla="*/ 442384 h 1424419"/>
                  <a:gd name="connsiteX5-803" fmla="*/ 1303099 w 1306267"/>
                  <a:gd name="connsiteY5-804" fmla="*/ 495558 h 1424419"/>
                  <a:gd name="connsiteX6-805" fmla="*/ 1303099 w 1306267"/>
                  <a:gd name="connsiteY6-806" fmla="*/ 952393 h 1424419"/>
                  <a:gd name="connsiteX7-807" fmla="*/ 1305306 w 1306267"/>
                  <a:gd name="connsiteY7-808" fmla="*/ 990115 h 1424419"/>
                  <a:gd name="connsiteX8-809" fmla="*/ 1255800 w 1306267"/>
                  <a:gd name="connsiteY8-810" fmla="*/ 1142552 h 1424419"/>
                  <a:gd name="connsiteX9-811" fmla="*/ 1172881 w 1306267"/>
                  <a:gd name="connsiteY9-812" fmla="*/ 1179342 h 1424419"/>
                  <a:gd name="connsiteX10-813" fmla="*/ 792288 w 1306267"/>
                  <a:gd name="connsiteY10-814" fmla="*/ 1385653 h 1424419"/>
                  <a:gd name="connsiteX11-815" fmla="*/ 522686 w 1306267"/>
                  <a:gd name="connsiteY11-816" fmla="*/ 1384922 h 1424419"/>
                  <a:gd name="connsiteX12-817" fmla="*/ 90241 w 1306267"/>
                  <a:gd name="connsiteY12-818" fmla="*/ 1150634 h 1424419"/>
                  <a:gd name="connsiteX13-819" fmla="*/ 61328 w 1306267"/>
                  <a:gd name="connsiteY13-820" fmla="*/ 1127231 h 1424419"/>
                  <a:gd name="connsiteX14-821" fmla="*/ 667 w 1306267"/>
                  <a:gd name="connsiteY14-822" fmla="*/ 999105 h 1424419"/>
                  <a:gd name="connsiteX15-823" fmla="*/ 0 w 1306267"/>
                  <a:gd name="connsiteY15-824" fmla="*/ 972364 h 1424419"/>
                  <a:gd name="connsiteX16-825" fmla="*/ 2496 w 1306267"/>
                  <a:gd name="connsiteY16-826" fmla="*/ 463106 h 1424419"/>
                  <a:gd name="connsiteX17-827" fmla="*/ 2458 w 1306267"/>
                  <a:gd name="connsiteY17-828" fmla="*/ 429563 h 1424419"/>
                  <a:gd name="connsiteX18-829" fmla="*/ 75248 w 1306267"/>
                  <a:gd name="connsiteY18-830" fmla="*/ 303202 h 1424419"/>
                  <a:gd name="connsiteX19-831" fmla="*/ 106293 w 1306267"/>
                  <a:gd name="connsiteY19-832" fmla="*/ 282597 h 1424419"/>
                  <a:gd name="connsiteX20-833" fmla="*/ 541533 w 1306267"/>
                  <a:gd name="connsiteY20-834" fmla="*/ 38110 h 1424419"/>
                  <a:gd name="connsiteX21-835" fmla="*/ 653528 w 1306267"/>
                  <a:gd name="connsiteY21-836" fmla="*/ 0 h 1424419"/>
                  <a:gd name="connsiteX0-837" fmla="*/ 653528 w 1306267"/>
                  <a:gd name="connsiteY0-838" fmla="*/ 0 h 1424419"/>
                  <a:gd name="connsiteX1-839" fmla="*/ 757287 w 1306267"/>
                  <a:gd name="connsiteY1-840" fmla="*/ 32444 h 1424419"/>
                  <a:gd name="connsiteX2-841" fmla="*/ 1206876 w 1306267"/>
                  <a:gd name="connsiteY2-842" fmla="*/ 284945 h 1424419"/>
                  <a:gd name="connsiteX3-843" fmla="*/ 1237706 w 1306267"/>
                  <a:gd name="connsiteY3-844" fmla="*/ 306775 h 1424419"/>
                  <a:gd name="connsiteX4-845" fmla="*/ 1301712 w 1306267"/>
                  <a:gd name="connsiteY4-846" fmla="*/ 442384 h 1424419"/>
                  <a:gd name="connsiteX5-847" fmla="*/ 1303099 w 1306267"/>
                  <a:gd name="connsiteY5-848" fmla="*/ 495558 h 1424419"/>
                  <a:gd name="connsiteX6-849" fmla="*/ 1303099 w 1306267"/>
                  <a:gd name="connsiteY6-850" fmla="*/ 952393 h 1424419"/>
                  <a:gd name="connsiteX7-851" fmla="*/ 1305306 w 1306267"/>
                  <a:gd name="connsiteY7-852" fmla="*/ 990115 h 1424419"/>
                  <a:gd name="connsiteX8-853" fmla="*/ 1255800 w 1306267"/>
                  <a:gd name="connsiteY8-854" fmla="*/ 1142552 h 1424419"/>
                  <a:gd name="connsiteX9-855" fmla="*/ 1172881 w 1306267"/>
                  <a:gd name="connsiteY9-856" fmla="*/ 1179342 h 1424419"/>
                  <a:gd name="connsiteX10-857" fmla="*/ 792288 w 1306267"/>
                  <a:gd name="connsiteY10-858" fmla="*/ 1385653 h 1424419"/>
                  <a:gd name="connsiteX11-859" fmla="*/ 522686 w 1306267"/>
                  <a:gd name="connsiteY11-860" fmla="*/ 1384922 h 1424419"/>
                  <a:gd name="connsiteX12-861" fmla="*/ 90241 w 1306267"/>
                  <a:gd name="connsiteY12-862" fmla="*/ 1150634 h 1424419"/>
                  <a:gd name="connsiteX13-863" fmla="*/ 61328 w 1306267"/>
                  <a:gd name="connsiteY13-864" fmla="*/ 1127231 h 1424419"/>
                  <a:gd name="connsiteX14-865" fmla="*/ 667 w 1306267"/>
                  <a:gd name="connsiteY14-866" fmla="*/ 999105 h 1424419"/>
                  <a:gd name="connsiteX15-867" fmla="*/ 0 w 1306267"/>
                  <a:gd name="connsiteY15-868" fmla="*/ 972364 h 1424419"/>
                  <a:gd name="connsiteX16-869" fmla="*/ 2496 w 1306267"/>
                  <a:gd name="connsiteY16-870" fmla="*/ 463106 h 1424419"/>
                  <a:gd name="connsiteX17-871" fmla="*/ 2458 w 1306267"/>
                  <a:gd name="connsiteY17-872" fmla="*/ 429563 h 1424419"/>
                  <a:gd name="connsiteX18-873" fmla="*/ 75248 w 1306267"/>
                  <a:gd name="connsiteY18-874" fmla="*/ 303202 h 1424419"/>
                  <a:gd name="connsiteX19-875" fmla="*/ 106293 w 1306267"/>
                  <a:gd name="connsiteY19-876" fmla="*/ 282597 h 1424419"/>
                  <a:gd name="connsiteX20-877" fmla="*/ 541533 w 1306267"/>
                  <a:gd name="connsiteY20-878" fmla="*/ 38110 h 1424419"/>
                  <a:gd name="connsiteX21-879" fmla="*/ 653528 w 1306267"/>
                  <a:gd name="connsiteY21-880" fmla="*/ 0 h 1424419"/>
                  <a:gd name="connsiteX0-881" fmla="*/ 653528 w 1306267"/>
                  <a:gd name="connsiteY0-882" fmla="*/ 0 h 1424419"/>
                  <a:gd name="connsiteX1-883" fmla="*/ 757287 w 1306267"/>
                  <a:gd name="connsiteY1-884" fmla="*/ 32444 h 1424419"/>
                  <a:gd name="connsiteX2-885" fmla="*/ 1206876 w 1306267"/>
                  <a:gd name="connsiteY2-886" fmla="*/ 284945 h 1424419"/>
                  <a:gd name="connsiteX3-887" fmla="*/ 1237706 w 1306267"/>
                  <a:gd name="connsiteY3-888" fmla="*/ 306775 h 1424419"/>
                  <a:gd name="connsiteX4-889" fmla="*/ 1301712 w 1306267"/>
                  <a:gd name="connsiteY4-890" fmla="*/ 442384 h 1424419"/>
                  <a:gd name="connsiteX5-891" fmla="*/ 1303099 w 1306267"/>
                  <a:gd name="connsiteY5-892" fmla="*/ 495558 h 1424419"/>
                  <a:gd name="connsiteX6-893" fmla="*/ 1303099 w 1306267"/>
                  <a:gd name="connsiteY6-894" fmla="*/ 952393 h 1424419"/>
                  <a:gd name="connsiteX7-895" fmla="*/ 1305306 w 1306267"/>
                  <a:gd name="connsiteY7-896" fmla="*/ 990115 h 1424419"/>
                  <a:gd name="connsiteX8-897" fmla="*/ 1255800 w 1306267"/>
                  <a:gd name="connsiteY8-898" fmla="*/ 1142552 h 1424419"/>
                  <a:gd name="connsiteX9-899" fmla="*/ 1172881 w 1306267"/>
                  <a:gd name="connsiteY9-900" fmla="*/ 1179342 h 1424419"/>
                  <a:gd name="connsiteX10-901" fmla="*/ 792288 w 1306267"/>
                  <a:gd name="connsiteY10-902" fmla="*/ 1385653 h 1424419"/>
                  <a:gd name="connsiteX11-903" fmla="*/ 522686 w 1306267"/>
                  <a:gd name="connsiteY11-904" fmla="*/ 1384922 h 1424419"/>
                  <a:gd name="connsiteX12-905" fmla="*/ 90241 w 1306267"/>
                  <a:gd name="connsiteY12-906" fmla="*/ 1150634 h 1424419"/>
                  <a:gd name="connsiteX13-907" fmla="*/ 55672 w 1306267"/>
                  <a:gd name="connsiteY13-908" fmla="*/ 1124403 h 1424419"/>
                  <a:gd name="connsiteX14-909" fmla="*/ 667 w 1306267"/>
                  <a:gd name="connsiteY14-910" fmla="*/ 999105 h 1424419"/>
                  <a:gd name="connsiteX15-911" fmla="*/ 0 w 1306267"/>
                  <a:gd name="connsiteY15-912" fmla="*/ 972364 h 1424419"/>
                  <a:gd name="connsiteX16-913" fmla="*/ 2496 w 1306267"/>
                  <a:gd name="connsiteY16-914" fmla="*/ 463106 h 1424419"/>
                  <a:gd name="connsiteX17-915" fmla="*/ 2458 w 1306267"/>
                  <a:gd name="connsiteY17-916" fmla="*/ 429563 h 1424419"/>
                  <a:gd name="connsiteX18-917" fmla="*/ 75248 w 1306267"/>
                  <a:gd name="connsiteY18-918" fmla="*/ 303202 h 1424419"/>
                  <a:gd name="connsiteX19-919" fmla="*/ 106293 w 1306267"/>
                  <a:gd name="connsiteY19-920" fmla="*/ 282597 h 1424419"/>
                  <a:gd name="connsiteX20-921" fmla="*/ 541533 w 1306267"/>
                  <a:gd name="connsiteY20-922" fmla="*/ 38110 h 1424419"/>
                  <a:gd name="connsiteX21-923" fmla="*/ 653528 w 1306267"/>
                  <a:gd name="connsiteY21-924" fmla="*/ 0 h 1424419"/>
                  <a:gd name="connsiteX0-925" fmla="*/ 653528 w 1306267"/>
                  <a:gd name="connsiteY0-926" fmla="*/ 0 h 1424419"/>
                  <a:gd name="connsiteX1-927" fmla="*/ 757287 w 1306267"/>
                  <a:gd name="connsiteY1-928" fmla="*/ 32444 h 1424419"/>
                  <a:gd name="connsiteX2-929" fmla="*/ 1206876 w 1306267"/>
                  <a:gd name="connsiteY2-930" fmla="*/ 284945 h 1424419"/>
                  <a:gd name="connsiteX3-931" fmla="*/ 1237706 w 1306267"/>
                  <a:gd name="connsiteY3-932" fmla="*/ 306775 h 1424419"/>
                  <a:gd name="connsiteX4-933" fmla="*/ 1301712 w 1306267"/>
                  <a:gd name="connsiteY4-934" fmla="*/ 442384 h 1424419"/>
                  <a:gd name="connsiteX5-935" fmla="*/ 1303099 w 1306267"/>
                  <a:gd name="connsiteY5-936" fmla="*/ 495558 h 1424419"/>
                  <a:gd name="connsiteX6-937" fmla="*/ 1303099 w 1306267"/>
                  <a:gd name="connsiteY6-938" fmla="*/ 952393 h 1424419"/>
                  <a:gd name="connsiteX7-939" fmla="*/ 1305306 w 1306267"/>
                  <a:gd name="connsiteY7-940" fmla="*/ 990115 h 1424419"/>
                  <a:gd name="connsiteX8-941" fmla="*/ 1255800 w 1306267"/>
                  <a:gd name="connsiteY8-942" fmla="*/ 1142552 h 1424419"/>
                  <a:gd name="connsiteX9-943" fmla="*/ 1172881 w 1306267"/>
                  <a:gd name="connsiteY9-944" fmla="*/ 1179342 h 1424419"/>
                  <a:gd name="connsiteX10-945" fmla="*/ 792288 w 1306267"/>
                  <a:gd name="connsiteY10-946" fmla="*/ 1385653 h 1424419"/>
                  <a:gd name="connsiteX11-947" fmla="*/ 522686 w 1306267"/>
                  <a:gd name="connsiteY11-948" fmla="*/ 1384922 h 1424419"/>
                  <a:gd name="connsiteX12-949" fmla="*/ 90241 w 1306267"/>
                  <a:gd name="connsiteY12-950" fmla="*/ 1150634 h 1424419"/>
                  <a:gd name="connsiteX13-951" fmla="*/ 55672 w 1306267"/>
                  <a:gd name="connsiteY13-952" fmla="*/ 1124403 h 1424419"/>
                  <a:gd name="connsiteX14-953" fmla="*/ 667 w 1306267"/>
                  <a:gd name="connsiteY14-954" fmla="*/ 999105 h 1424419"/>
                  <a:gd name="connsiteX15-955" fmla="*/ 0 w 1306267"/>
                  <a:gd name="connsiteY15-956" fmla="*/ 972364 h 1424419"/>
                  <a:gd name="connsiteX16-957" fmla="*/ 2496 w 1306267"/>
                  <a:gd name="connsiteY16-958" fmla="*/ 463106 h 1424419"/>
                  <a:gd name="connsiteX17-959" fmla="*/ 2458 w 1306267"/>
                  <a:gd name="connsiteY17-960" fmla="*/ 429563 h 1424419"/>
                  <a:gd name="connsiteX18-961" fmla="*/ 75248 w 1306267"/>
                  <a:gd name="connsiteY18-962" fmla="*/ 303202 h 1424419"/>
                  <a:gd name="connsiteX19-963" fmla="*/ 106293 w 1306267"/>
                  <a:gd name="connsiteY19-964" fmla="*/ 282597 h 1424419"/>
                  <a:gd name="connsiteX20-965" fmla="*/ 541533 w 1306267"/>
                  <a:gd name="connsiteY20-966" fmla="*/ 38110 h 1424419"/>
                  <a:gd name="connsiteX21-967" fmla="*/ 653528 w 1306267"/>
                  <a:gd name="connsiteY21-968" fmla="*/ 0 h 1424419"/>
                  <a:gd name="connsiteX0-969" fmla="*/ 653528 w 1306267"/>
                  <a:gd name="connsiteY0-970" fmla="*/ 0 h 1424419"/>
                  <a:gd name="connsiteX1-971" fmla="*/ 757287 w 1306267"/>
                  <a:gd name="connsiteY1-972" fmla="*/ 32444 h 1424419"/>
                  <a:gd name="connsiteX2-973" fmla="*/ 1206876 w 1306267"/>
                  <a:gd name="connsiteY2-974" fmla="*/ 284945 h 1424419"/>
                  <a:gd name="connsiteX3-975" fmla="*/ 1237706 w 1306267"/>
                  <a:gd name="connsiteY3-976" fmla="*/ 306775 h 1424419"/>
                  <a:gd name="connsiteX4-977" fmla="*/ 1301712 w 1306267"/>
                  <a:gd name="connsiteY4-978" fmla="*/ 442384 h 1424419"/>
                  <a:gd name="connsiteX5-979" fmla="*/ 1303099 w 1306267"/>
                  <a:gd name="connsiteY5-980" fmla="*/ 495558 h 1424419"/>
                  <a:gd name="connsiteX6-981" fmla="*/ 1303099 w 1306267"/>
                  <a:gd name="connsiteY6-982" fmla="*/ 952393 h 1424419"/>
                  <a:gd name="connsiteX7-983" fmla="*/ 1305306 w 1306267"/>
                  <a:gd name="connsiteY7-984" fmla="*/ 990115 h 1424419"/>
                  <a:gd name="connsiteX8-985" fmla="*/ 1255800 w 1306267"/>
                  <a:gd name="connsiteY8-986" fmla="*/ 1142552 h 1424419"/>
                  <a:gd name="connsiteX9-987" fmla="*/ 1172881 w 1306267"/>
                  <a:gd name="connsiteY9-988" fmla="*/ 1179342 h 1424419"/>
                  <a:gd name="connsiteX10-989" fmla="*/ 792288 w 1306267"/>
                  <a:gd name="connsiteY10-990" fmla="*/ 1385653 h 1424419"/>
                  <a:gd name="connsiteX11-991" fmla="*/ 522686 w 1306267"/>
                  <a:gd name="connsiteY11-992" fmla="*/ 1384922 h 1424419"/>
                  <a:gd name="connsiteX12-993" fmla="*/ 90241 w 1306267"/>
                  <a:gd name="connsiteY12-994" fmla="*/ 1150634 h 1424419"/>
                  <a:gd name="connsiteX13-995" fmla="*/ 55672 w 1306267"/>
                  <a:gd name="connsiteY13-996" fmla="*/ 1124403 h 1424419"/>
                  <a:gd name="connsiteX14-997" fmla="*/ 667 w 1306267"/>
                  <a:gd name="connsiteY14-998" fmla="*/ 999105 h 1424419"/>
                  <a:gd name="connsiteX15-999" fmla="*/ 0 w 1306267"/>
                  <a:gd name="connsiteY15-1000" fmla="*/ 972364 h 1424419"/>
                  <a:gd name="connsiteX16-1001" fmla="*/ 2496 w 1306267"/>
                  <a:gd name="connsiteY16-1002" fmla="*/ 463106 h 1424419"/>
                  <a:gd name="connsiteX17-1003" fmla="*/ 2458 w 1306267"/>
                  <a:gd name="connsiteY17-1004" fmla="*/ 429563 h 1424419"/>
                  <a:gd name="connsiteX18-1005" fmla="*/ 75248 w 1306267"/>
                  <a:gd name="connsiteY18-1006" fmla="*/ 303202 h 1424419"/>
                  <a:gd name="connsiteX19-1007" fmla="*/ 106293 w 1306267"/>
                  <a:gd name="connsiteY19-1008" fmla="*/ 282597 h 1424419"/>
                  <a:gd name="connsiteX20-1009" fmla="*/ 541533 w 1306267"/>
                  <a:gd name="connsiteY20-1010" fmla="*/ 38110 h 1424419"/>
                  <a:gd name="connsiteX21-1011" fmla="*/ 653528 w 1306267"/>
                  <a:gd name="connsiteY21-1012" fmla="*/ 0 h 1424419"/>
                  <a:gd name="connsiteX0-1013" fmla="*/ 653528 w 1306267"/>
                  <a:gd name="connsiteY0-1014" fmla="*/ 0 h 1424419"/>
                  <a:gd name="connsiteX1-1015" fmla="*/ 757287 w 1306267"/>
                  <a:gd name="connsiteY1-1016" fmla="*/ 32444 h 1424419"/>
                  <a:gd name="connsiteX2-1017" fmla="*/ 1206876 w 1306267"/>
                  <a:gd name="connsiteY2-1018" fmla="*/ 284945 h 1424419"/>
                  <a:gd name="connsiteX3-1019" fmla="*/ 1237706 w 1306267"/>
                  <a:gd name="connsiteY3-1020" fmla="*/ 306775 h 1424419"/>
                  <a:gd name="connsiteX4-1021" fmla="*/ 1301712 w 1306267"/>
                  <a:gd name="connsiteY4-1022" fmla="*/ 442384 h 1424419"/>
                  <a:gd name="connsiteX5-1023" fmla="*/ 1303099 w 1306267"/>
                  <a:gd name="connsiteY5-1024" fmla="*/ 495558 h 1424419"/>
                  <a:gd name="connsiteX6-1025" fmla="*/ 1303099 w 1306267"/>
                  <a:gd name="connsiteY6-1026" fmla="*/ 952393 h 1424419"/>
                  <a:gd name="connsiteX7-1027" fmla="*/ 1305306 w 1306267"/>
                  <a:gd name="connsiteY7-1028" fmla="*/ 990115 h 1424419"/>
                  <a:gd name="connsiteX8-1029" fmla="*/ 1255800 w 1306267"/>
                  <a:gd name="connsiteY8-1030" fmla="*/ 1142552 h 1424419"/>
                  <a:gd name="connsiteX9-1031" fmla="*/ 1172881 w 1306267"/>
                  <a:gd name="connsiteY9-1032" fmla="*/ 1179342 h 1424419"/>
                  <a:gd name="connsiteX10-1033" fmla="*/ 792288 w 1306267"/>
                  <a:gd name="connsiteY10-1034" fmla="*/ 1385653 h 1424419"/>
                  <a:gd name="connsiteX11-1035" fmla="*/ 522686 w 1306267"/>
                  <a:gd name="connsiteY11-1036" fmla="*/ 1384922 h 1424419"/>
                  <a:gd name="connsiteX12-1037" fmla="*/ 90241 w 1306267"/>
                  <a:gd name="connsiteY12-1038" fmla="*/ 1150634 h 1424419"/>
                  <a:gd name="connsiteX13-1039" fmla="*/ 55672 w 1306267"/>
                  <a:gd name="connsiteY13-1040" fmla="*/ 1124403 h 1424419"/>
                  <a:gd name="connsiteX14-1041" fmla="*/ 667 w 1306267"/>
                  <a:gd name="connsiteY14-1042" fmla="*/ 999105 h 1424419"/>
                  <a:gd name="connsiteX15-1043" fmla="*/ 0 w 1306267"/>
                  <a:gd name="connsiteY15-1044" fmla="*/ 972364 h 1424419"/>
                  <a:gd name="connsiteX16-1045" fmla="*/ 2496 w 1306267"/>
                  <a:gd name="connsiteY16-1046" fmla="*/ 463106 h 1424419"/>
                  <a:gd name="connsiteX17-1047" fmla="*/ 2458 w 1306267"/>
                  <a:gd name="connsiteY17-1048" fmla="*/ 429563 h 1424419"/>
                  <a:gd name="connsiteX18-1049" fmla="*/ 75248 w 1306267"/>
                  <a:gd name="connsiteY18-1050" fmla="*/ 303202 h 1424419"/>
                  <a:gd name="connsiteX19-1051" fmla="*/ 106293 w 1306267"/>
                  <a:gd name="connsiteY19-1052" fmla="*/ 282597 h 1424419"/>
                  <a:gd name="connsiteX20-1053" fmla="*/ 541533 w 1306267"/>
                  <a:gd name="connsiteY20-1054" fmla="*/ 38110 h 1424419"/>
                  <a:gd name="connsiteX21-1055" fmla="*/ 653528 w 1306267"/>
                  <a:gd name="connsiteY21-1056" fmla="*/ 0 h 1424419"/>
                  <a:gd name="connsiteX0-1057" fmla="*/ 653528 w 1306267"/>
                  <a:gd name="connsiteY0-1058" fmla="*/ 0 h 1424419"/>
                  <a:gd name="connsiteX1-1059" fmla="*/ 757287 w 1306267"/>
                  <a:gd name="connsiteY1-1060" fmla="*/ 32444 h 1424419"/>
                  <a:gd name="connsiteX2-1061" fmla="*/ 1206876 w 1306267"/>
                  <a:gd name="connsiteY2-1062" fmla="*/ 284945 h 1424419"/>
                  <a:gd name="connsiteX3-1063" fmla="*/ 1237706 w 1306267"/>
                  <a:gd name="connsiteY3-1064" fmla="*/ 306775 h 1424419"/>
                  <a:gd name="connsiteX4-1065" fmla="*/ 1301712 w 1306267"/>
                  <a:gd name="connsiteY4-1066" fmla="*/ 442384 h 1424419"/>
                  <a:gd name="connsiteX5-1067" fmla="*/ 1303099 w 1306267"/>
                  <a:gd name="connsiteY5-1068" fmla="*/ 495558 h 1424419"/>
                  <a:gd name="connsiteX6-1069" fmla="*/ 1303099 w 1306267"/>
                  <a:gd name="connsiteY6-1070" fmla="*/ 952393 h 1424419"/>
                  <a:gd name="connsiteX7-1071" fmla="*/ 1305306 w 1306267"/>
                  <a:gd name="connsiteY7-1072" fmla="*/ 990115 h 1424419"/>
                  <a:gd name="connsiteX8-1073" fmla="*/ 1255800 w 1306267"/>
                  <a:gd name="connsiteY8-1074" fmla="*/ 1142552 h 1424419"/>
                  <a:gd name="connsiteX9-1075" fmla="*/ 1172881 w 1306267"/>
                  <a:gd name="connsiteY9-1076" fmla="*/ 1179342 h 1424419"/>
                  <a:gd name="connsiteX10-1077" fmla="*/ 792288 w 1306267"/>
                  <a:gd name="connsiteY10-1078" fmla="*/ 1385653 h 1424419"/>
                  <a:gd name="connsiteX11-1079" fmla="*/ 522686 w 1306267"/>
                  <a:gd name="connsiteY11-1080" fmla="*/ 1384922 h 1424419"/>
                  <a:gd name="connsiteX12-1081" fmla="*/ 90241 w 1306267"/>
                  <a:gd name="connsiteY12-1082" fmla="*/ 1150634 h 1424419"/>
                  <a:gd name="connsiteX13-1083" fmla="*/ 55672 w 1306267"/>
                  <a:gd name="connsiteY13-1084" fmla="*/ 1124403 h 1424419"/>
                  <a:gd name="connsiteX14-1085" fmla="*/ 667 w 1306267"/>
                  <a:gd name="connsiteY14-1086" fmla="*/ 999105 h 1424419"/>
                  <a:gd name="connsiteX15-1087" fmla="*/ 0 w 1306267"/>
                  <a:gd name="connsiteY15-1088" fmla="*/ 972364 h 1424419"/>
                  <a:gd name="connsiteX16-1089" fmla="*/ 2496 w 1306267"/>
                  <a:gd name="connsiteY16-1090" fmla="*/ 463106 h 1424419"/>
                  <a:gd name="connsiteX17-1091" fmla="*/ 2458 w 1306267"/>
                  <a:gd name="connsiteY17-1092" fmla="*/ 429563 h 1424419"/>
                  <a:gd name="connsiteX18-1093" fmla="*/ 75248 w 1306267"/>
                  <a:gd name="connsiteY18-1094" fmla="*/ 303202 h 1424419"/>
                  <a:gd name="connsiteX19-1095" fmla="*/ 106293 w 1306267"/>
                  <a:gd name="connsiteY19-1096" fmla="*/ 282597 h 1424419"/>
                  <a:gd name="connsiteX20-1097" fmla="*/ 541533 w 1306267"/>
                  <a:gd name="connsiteY20-1098" fmla="*/ 38110 h 1424419"/>
                  <a:gd name="connsiteX21-1099" fmla="*/ 653528 w 1306267"/>
                  <a:gd name="connsiteY21-1100" fmla="*/ 0 h 1424419"/>
                  <a:gd name="connsiteX0-1101" fmla="*/ 653528 w 1306267"/>
                  <a:gd name="connsiteY0-1102" fmla="*/ 0 h 1424419"/>
                  <a:gd name="connsiteX1-1103" fmla="*/ 757287 w 1306267"/>
                  <a:gd name="connsiteY1-1104" fmla="*/ 32444 h 1424419"/>
                  <a:gd name="connsiteX2-1105" fmla="*/ 1206876 w 1306267"/>
                  <a:gd name="connsiteY2-1106" fmla="*/ 284945 h 1424419"/>
                  <a:gd name="connsiteX3-1107" fmla="*/ 1237706 w 1306267"/>
                  <a:gd name="connsiteY3-1108" fmla="*/ 306775 h 1424419"/>
                  <a:gd name="connsiteX4-1109" fmla="*/ 1301712 w 1306267"/>
                  <a:gd name="connsiteY4-1110" fmla="*/ 442384 h 1424419"/>
                  <a:gd name="connsiteX5-1111" fmla="*/ 1303099 w 1306267"/>
                  <a:gd name="connsiteY5-1112" fmla="*/ 495558 h 1424419"/>
                  <a:gd name="connsiteX6-1113" fmla="*/ 1303099 w 1306267"/>
                  <a:gd name="connsiteY6-1114" fmla="*/ 952393 h 1424419"/>
                  <a:gd name="connsiteX7-1115" fmla="*/ 1305306 w 1306267"/>
                  <a:gd name="connsiteY7-1116" fmla="*/ 990115 h 1424419"/>
                  <a:gd name="connsiteX8-1117" fmla="*/ 1255800 w 1306267"/>
                  <a:gd name="connsiteY8-1118" fmla="*/ 1142552 h 1424419"/>
                  <a:gd name="connsiteX9-1119" fmla="*/ 1172881 w 1306267"/>
                  <a:gd name="connsiteY9-1120" fmla="*/ 1179342 h 1424419"/>
                  <a:gd name="connsiteX10-1121" fmla="*/ 792288 w 1306267"/>
                  <a:gd name="connsiteY10-1122" fmla="*/ 1385653 h 1424419"/>
                  <a:gd name="connsiteX11-1123" fmla="*/ 522686 w 1306267"/>
                  <a:gd name="connsiteY11-1124" fmla="*/ 1384922 h 1424419"/>
                  <a:gd name="connsiteX12-1125" fmla="*/ 90241 w 1306267"/>
                  <a:gd name="connsiteY12-1126" fmla="*/ 1150634 h 1424419"/>
                  <a:gd name="connsiteX13-1127" fmla="*/ 48904 w 1306267"/>
                  <a:gd name="connsiteY13-1128" fmla="*/ 1124403 h 1424419"/>
                  <a:gd name="connsiteX14-1129" fmla="*/ 667 w 1306267"/>
                  <a:gd name="connsiteY14-1130" fmla="*/ 999105 h 1424419"/>
                  <a:gd name="connsiteX15-1131" fmla="*/ 0 w 1306267"/>
                  <a:gd name="connsiteY15-1132" fmla="*/ 972364 h 1424419"/>
                  <a:gd name="connsiteX16-1133" fmla="*/ 2496 w 1306267"/>
                  <a:gd name="connsiteY16-1134" fmla="*/ 463106 h 1424419"/>
                  <a:gd name="connsiteX17-1135" fmla="*/ 2458 w 1306267"/>
                  <a:gd name="connsiteY17-1136" fmla="*/ 429563 h 1424419"/>
                  <a:gd name="connsiteX18-1137" fmla="*/ 75248 w 1306267"/>
                  <a:gd name="connsiteY18-1138" fmla="*/ 303202 h 1424419"/>
                  <a:gd name="connsiteX19-1139" fmla="*/ 106293 w 1306267"/>
                  <a:gd name="connsiteY19-1140" fmla="*/ 282597 h 1424419"/>
                  <a:gd name="connsiteX20-1141" fmla="*/ 541533 w 1306267"/>
                  <a:gd name="connsiteY20-1142" fmla="*/ 38110 h 1424419"/>
                  <a:gd name="connsiteX21-1143" fmla="*/ 653528 w 1306267"/>
                  <a:gd name="connsiteY21-1144" fmla="*/ 0 h 1424419"/>
                  <a:gd name="connsiteX0-1145" fmla="*/ 653528 w 1306267"/>
                  <a:gd name="connsiteY0-1146" fmla="*/ 0 h 1424419"/>
                  <a:gd name="connsiteX1-1147" fmla="*/ 757287 w 1306267"/>
                  <a:gd name="connsiteY1-1148" fmla="*/ 32444 h 1424419"/>
                  <a:gd name="connsiteX2-1149" fmla="*/ 1206876 w 1306267"/>
                  <a:gd name="connsiteY2-1150" fmla="*/ 284945 h 1424419"/>
                  <a:gd name="connsiteX3-1151" fmla="*/ 1237706 w 1306267"/>
                  <a:gd name="connsiteY3-1152" fmla="*/ 306775 h 1424419"/>
                  <a:gd name="connsiteX4-1153" fmla="*/ 1301712 w 1306267"/>
                  <a:gd name="connsiteY4-1154" fmla="*/ 442384 h 1424419"/>
                  <a:gd name="connsiteX5-1155" fmla="*/ 1303099 w 1306267"/>
                  <a:gd name="connsiteY5-1156" fmla="*/ 495558 h 1424419"/>
                  <a:gd name="connsiteX6-1157" fmla="*/ 1303099 w 1306267"/>
                  <a:gd name="connsiteY6-1158" fmla="*/ 952393 h 1424419"/>
                  <a:gd name="connsiteX7-1159" fmla="*/ 1305306 w 1306267"/>
                  <a:gd name="connsiteY7-1160" fmla="*/ 990115 h 1424419"/>
                  <a:gd name="connsiteX8-1161" fmla="*/ 1255800 w 1306267"/>
                  <a:gd name="connsiteY8-1162" fmla="*/ 1142552 h 1424419"/>
                  <a:gd name="connsiteX9-1163" fmla="*/ 1172881 w 1306267"/>
                  <a:gd name="connsiteY9-1164" fmla="*/ 1179342 h 1424419"/>
                  <a:gd name="connsiteX10-1165" fmla="*/ 792288 w 1306267"/>
                  <a:gd name="connsiteY10-1166" fmla="*/ 1385653 h 1424419"/>
                  <a:gd name="connsiteX11-1167" fmla="*/ 522686 w 1306267"/>
                  <a:gd name="connsiteY11-1168" fmla="*/ 1384922 h 1424419"/>
                  <a:gd name="connsiteX12-1169" fmla="*/ 90241 w 1306267"/>
                  <a:gd name="connsiteY12-1170" fmla="*/ 1150634 h 1424419"/>
                  <a:gd name="connsiteX13-1171" fmla="*/ 48904 w 1306267"/>
                  <a:gd name="connsiteY13-1172" fmla="*/ 1124403 h 1424419"/>
                  <a:gd name="connsiteX14-1173" fmla="*/ 667 w 1306267"/>
                  <a:gd name="connsiteY14-1174" fmla="*/ 999105 h 1424419"/>
                  <a:gd name="connsiteX15-1175" fmla="*/ 0 w 1306267"/>
                  <a:gd name="connsiteY15-1176" fmla="*/ 972364 h 1424419"/>
                  <a:gd name="connsiteX16-1177" fmla="*/ 2496 w 1306267"/>
                  <a:gd name="connsiteY16-1178" fmla="*/ 463106 h 1424419"/>
                  <a:gd name="connsiteX17-1179" fmla="*/ 2458 w 1306267"/>
                  <a:gd name="connsiteY17-1180" fmla="*/ 429563 h 1424419"/>
                  <a:gd name="connsiteX18-1181" fmla="*/ 75248 w 1306267"/>
                  <a:gd name="connsiteY18-1182" fmla="*/ 303202 h 1424419"/>
                  <a:gd name="connsiteX19-1183" fmla="*/ 106293 w 1306267"/>
                  <a:gd name="connsiteY19-1184" fmla="*/ 282597 h 1424419"/>
                  <a:gd name="connsiteX20-1185" fmla="*/ 541533 w 1306267"/>
                  <a:gd name="connsiteY20-1186" fmla="*/ 38110 h 1424419"/>
                  <a:gd name="connsiteX21-1187" fmla="*/ 653528 w 1306267"/>
                  <a:gd name="connsiteY21-1188" fmla="*/ 0 h 1424419"/>
                  <a:gd name="connsiteX0-1189" fmla="*/ 653528 w 1306267"/>
                  <a:gd name="connsiteY0-1190" fmla="*/ 0 h 1424419"/>
                  <a:gd name="connsiteX1-1191" fmla="*/ 757287 w 1306267"/>
                  <a:gd name="connsiteY1-1192" fmla="*/ 32444 h 1424419"/>
                  <a:gd name="connsiteX2-1193" fmla="*/ 1206876 w 1306267"/>
                  <a:gd name="connsiteY2-1194" fmla="*/ 284945 h 1424419"/>
                  <a:gd name="connsiteX3-1195" fmla="*/ 1237706 w 1306267"/>
                  <a:gd name="connsiteY3-1196" fmla="*/ 306775 h 1424419"/>
                  <a:gd name="connsiteX4-1197" fmla="*/ 1301712 w 1306267"/>
                  <a:gd name="connsiteY4-1198" fmla="*/ 442384 h 1424419"/>
                  <a:gd name="connsiteX5-1199" fmla="*/ 1303099 w 1306267"/>
                  <a:gd name="connsiteY5-1200" fmla="*/ 495558 h 1424419"/>
                  <a:gd name="connsiteX6-1201" fmla="*/ 1303099 w 1306267"/>
                  <a:gd name="connsiteY6-1202" fmla="*/ 952393 h 1424419"/>
                  <a:gd name="connsiteX7-1203" fmla="*/ 1305306 w 1306267"/>
                  <a:gd name="connsiteY7-1204" fmla="*/ 990115 h 1424419"/>
                  <a:gd name="connsiteX8-1205" fmla="*/ 1255800 w 1306267"/>
                  <a:gd name="connsiteY8-1206" fmla="*/ 1142552 h 1424419"/>
                  <a:gd name="connsiteX9-1207" fmla="*/ 1172881 w 1306267"/>
                  <a:gd name="connsiteY9-1208" fmla="*/ 1179342 h 1424419"/>
                  <a:gd name="connsiteX10-1209" fmla="*/ 792288 w 1306267"/>
                  <a:gd name="connsiteY10-1210" fmla="*/ 1385653 h 1424419"/>
                  <a:gd name="connsiteX11-1211" fmla="*/ 522686 w 1306267"/>
                  <a:gd name="connsiteY11-1212" fmla="*/ 1384922 h 1424419"/>
                  <a:gd name="connsiteX12-1213" fmla="*/ 90241 w 1306267"/>
                  <a:gd name="connsiteY12-1214" fmla="*/ 1150634 h 1424419"/>
                  <a:gd name="connsiteX13-1215" fmla="*/ 48904 w 1306267"/>
                  <a:gd name="connsiteY13-1216" fmla="*/ 1124403 h 1424419"/>
                  <a:gd name="connsiteX14-1217" fmla="*/ 667 w 1306267"/>
                  <a:gd name="connsiteY14-1218" fmla="*/ 999105 h 1424419"/>
                  <a:gd name="connsiteX15-1219" fmla="*/ 0 w 1306267"/>
                  <a:gd name="connsiteY15-1220" fmla="*/ 972364 h 1424419"/>
                  <a:gd name="connsiteX16-1221" fmla="*/ 2496 w 1306267"/>
                  <a:gd name="connsiteY16-1222" fmla="*/ 463106 h 1424419"/>
                  <a:gd name="connsiteX17-1223" fmla="*/ 2458 w 1306267"/>
                  <a:gd name="connsiteY17-1224" fmla="*/ 429563 h 1424419"/>
                  <a:gd name="connsiteX18-1225" fmla="*/ 75248 w 1306267"/>
                  <a:gd name="connsiteY18-1226" fmla="*/ 303202 h 1424419"/>
                  <a:gd name="connsiteX19-1227" fmla="*/ 106293 w 1306267"/>
                  <a:gd name="connsiteY19-1228" fmla="*/ 282597 h 1424419"/>
                  <a:gd name="connsiteX20-1229" fmla="*/ 541533 w 1306267"/>
                  <a:gd name="connsiteY20-1230" fmla="*/ 38110 h 1424419"/>
                  <a:gd name="connsiteX21-1231" fmla="*/ 653528 w 1306267"/>
                  <a:gd name="connsiteY21-1232" fmla="*/ 0 h 1424419"/>
                  <a:gd name="connsiteX0-1233" fmla="*/ 653528 w 1306267"/>
                  <a:gd name="connsiteY0-1234" fmla="*/ 0 h 1424419"/>
                  <a:gd name="connsiteX1-1235" fmla="*/ 757287 w 1306267"/>
                  <a:gd name="connsiteY1-1236" fmla="*/ 32444 h 1424419"/>
                  <a:gd name="connsiteX2-1237" fmla="*/ 1206876 w 1306267"/>
                  <a:gd name="connsiteY2-1238" fmla="*/ 284945 h 1424419"/>
                  <a:gd name="connsiteX3-1239" fmla="*/ 1237706 w 1306267"/>
                  <a:gd name="connsiteY3-1240" fmla="*/ 306775 h 1424419"/>
                  <a:gd name="connsiteX4-1241" fmla="*/ 1301712 w 1306267"/>
                  <a:gd name="connsiteY4-1242" fmla="*/ 442384 h 1424419"/>
                  <a:gd name="connsiteX5-1243" fmla="*/ 1303099 w 1306267"/>
                  <a:gd name="connsiteY5-1244" fmla="*/ 495558 h 1424419"/>
                  <a:gd name="connsiteX6-1245" fmla="*/ 1303099 w 1306267"/>
                  <a:gd name="connsiteY6-1246" fmla="*/ 952393 h 1424419"/>
                  <a:gd name="connsiteX7-1247" fmla="*/ 1305306 w 1306267"/>
                  <a:gd name="connsiteY7-1248" fmla="*/ 990115 h 1424419"/>
                  <a:gd name="connsiteX8-1249" fmla="*/ 1255800 w 1306267"/>
                  <a:gd name="connsiteY8-1250" fmla="*/ 1142552 h 1424419"/>
                  <a:gd name="connsiteX9-1251" fmla="*/ 1172881 w 1306267"/>
                  <a:gd name="connsiteY9-1252" fmla="*/ 1179342 h 1424419"/>
                  <a:gd name="connsiteX10-1253" fmla="*/ 792288 w 1306267"/>
                  <a:gd name="connsiteY10-1254" fmla="*/ 1385653 h 1424419"/>
                  <a:gd name="connsiteX11-1255" fmla="*/ 522686 w 1306267"/>
                  <a:gd name="connsiteY11-1256" fmla="*/ 1384922 h 1424419"/>
                  <a:gd name="connsiteX12-1257" fmla="*/ 90241 w 1306267"/>
                  <a:gd name="connsiteY12-1258" fmla="*/ 1150634 h 1424419"/>
                  <a:gd name="connsiteX13-1259" fmla="*/ 48904 w 1306267"/>
                  <a:gd name="connsiteY13-1260" fmla="*/ 1124403 h 1424419"/>
                  <a:gd name="connsiteX14-1261" fmla="*/ 667 w 1306267"/>
                  <a:gd name="connsiteY14-1262" fmla="*/ 999105 h 1424419"/>
                  <a:gd name="connsiteX15-1263" fmla="*/ 0 w 1306267"/>
                  <a:gd name="connsiteY15-1264" fmla="*/ 972364 h 1424419"/>
                  <a:gd name="connsiteX16-1265" fmla="*/ 2496 w 1306267"/>
                  <a:gd name="connsiteY16-1266" fmla="*/ 463106 h 1424419"/>
                  <a:gd name="connsiteX17-1267" fmla="*/ 2458 w 1306267"/>
                  <a:gd name="connsiteY17-1268" fmla="*/ 429563 h 1424419"/>
                  <a:gd name="connsiteX18-1269" fmla="*/ 75248 w 1306267"/>
                  <a:gd name="connsiteY18-1270" fmla="*/ 303202 h 1424419"/>
                  <a:gd name="connsiteX19-1271" fmla="*/ 106293 w 1306267"/>
                  <a:gd name="connsiteY19-1272" fmla="*/ 282597 h 1424419"/>
                  <a:gd name="connsiteX20-1273" fmla="*/ 541533 w 1306267"/>
                  <a:gd name="connsiteY20-1274" fmla="*/ 38110 h 1424419"/>
                  <a:gd name="connsiteX21-1275" fmla="*/ 653528 w 1306267"/>
                  <a:gd name="connsiteY21-1276" fmla="*/ 0 h 1424419"/>
                  <a:gd name="connsiteX0-1277" fmla="*/ 653528 w 1306267"/>
                  <a:gd name="connsiteY0-1278" fmla="*/ 0 h 1424419"/>
                  <a:gd name="connsiteX1-1279" fmla="*/ 757287 w 1306267"/>
                  <a:gd name="connsiteY1-1280" fmla="*/ 32444 h 1424419"/>
                  <a:gd name="connsiteX2-1281" fmla="*/ 1206876 w 1306267"/>
                  <a:gd name="connsiteY2-1282" fmla="*/ 284945 h 1424419"/>
                  <a:gd name="connsiteX3-1283" fmla="*/ 1237706 w 1306267"/>
                  <a:gd name="connsiteY3-1284" fmla="*/ 306775 h 1424419"/>
                  <a:gd name="connsiteX4-1285" fmla="*/ 1301712 w 1306267"/>
                  <a:gd name="connsiteY4-1286" fmla="*/ 442384 h 1424419"/>
                  <a:gd name="connsiteX5-1287" fmla="*/ 1303099 w 1306267"/>
                  <a:gd name="connsiteY5-1288" fmla="*/ 495558 h 1424419"/>
                  <a:gd name="connsiteX6-1289" fmla="*/ 1303099 w 1306267"/>
                  <a:gd name="connsiteY6-1290" fmla="*/ 952393 h 1424419"/>
                  <a:gd name="connsiteX7-1291" fmla="*/ 1305306 w 1306267"/>
                  <a:gd name="connsiteY7-1292" fmla="*/ 990115 h 1424419"/>
                  <a:gd name="connsiteX8-1293" fmla="*/ 1255800 w 1306267"/>
                  <a:gd name="connsiteY8-1294" fmla="*/ 1142552 h 1424419"/>
                  <a:gd name="connsiteX9-1295" fmla="*/ 1172881 w 1306267"/>
                  <a:gd name="connsiteY9-1296" fmla="*/ 1179342 h 1424419"/>
                  <a:gd name="connsiteX10-1297" fmla="*/ 792288 w 1306267"/>
                  <a:gd name="connsiteY10-1298" fmla="*/ 1385653 h 1424419"/>
                  <a:gd name="connsiteX11-1299" fmla="*/ 522686 w 1306267"/>
                  <a:gd name="connsiteY11-1300" fmla="*/ 1384922 h 1424419"/>
                  <a:gd name="connsiteX12-1301" fmla="*/ 97009 w 1306267"/>
                  <a:gd name="connsiteY12-1302" fmla="*/ 1161462 h 1424419"/>
                  <a:gd name="connsiteX13-1303" fmla="*/ 48904 w 1306267"/>
                  <a:gd name="connsiteY13-1304" fmla="*/ 1124403 h 1424419"/>
                  <a:gd name="connsiteX14-1305" fmla="*/ 667 w 1306267"/>
                  <a:gd name="connsiteY14-1306" fmla="*/ 999105 h 1424419"/>
                  <a:gd name="connsiteX15-1307" fmla="*/ 0 w 1306267"/>
                  <a:gd name="connsiteY15-1308" fmla="*/ 972364 h 1424419"/>
                  <a:gd name="connsiteX16-1309" fmla="*/ 2496 w 1306267"/>
                  <a:gd name="connsiteY16-1310" fmla="*/ 463106 h 1424419"/>
                  <a:gd name="connsiteX17-1311" fmla="*/ 2458 w 1306267"/>
                  <a:gd name="connsiteY17-1312" fmla="*/ 429563 h 1424419"/>
                  <a:gd name="connsiteX18-1313" fmla="*/ 75248 w 1306267"/>
                  <a:gd name="connsiteY18-1314" fmla="*/ 303202 h 1424419"/>
                  <a:gd name="connsiteX19-1315" fmla="*/ 106293 w 1306267"/>
                  <a:gd name="connsiteY19-1316" fmla="*/ 282597 h 1424419"/>
                  <a:gd name="connsiteX20-1317" fmla="*/ 541533 w 1306267"/>
                  <a:gd name="connsiteY20-1318" fmla="*/ 38110 h 1424419"/>
                  <a:gd name="connsiteX21-1319" fmla="*/ 653528 w 1306267"/>
                  <a:gd name="connsiteY21-1320" fmla="*/ 0 h 1424419"/>
                  <a:gd name="connsiteX0-1321" fmla="*/ 653528 w 1306267"/>
                  <a:gd name="connsiteY0-1322" fmla="*/ 0 h 1424419"/>
                  <a:gd name="connsiteX1-1323" fmla="*/ 757287 w 1306267"/>
                  <a:gd name="connsiteY1-1324" fmla="*/ 32444 h 1424419"/>
                  <a:gd name="connsiteX2-1325" fmla="*/ 1206876 w 1306267"/>
                  <a:gd name="connsiteY2-1326" fmla="*/ 284945 h 1424419"/>
                  <a:gd name="connsiteX3-1327" fmla="*/ 1237706 w 1306267"/>
                  <a:gd name="connsiteY3-1328" fmla="*/ 306775 h 1424419"/>
                  <a:gd name="connsiteX4-1329" fmla="*/ 1301712 w 1306267"/>
                  <a:gd name="connsiteY4-1330" fmla="*/ 442384 h 1424419"/>
                  <a:gd name="connsiteX5-1331" fmla="*/ 1303099 w 1306267"/>
                  <a:gd name="connsiteY5-1332" fmla="*/ 495558 h 1424419"/>
                  <a:gd name="connsiteX6-1333" fmla="*/ 1303099 w 1306267"/>
                  <a:gd name="connsiteY6-1334" fmla="*/ 952393 h 1424419"/>
                  <a:gd name="connsiteX7-1335" fmla="*/ 1305306 w 1306267"/>
                  <a:gd name="connsiteY7-1336" fmla="*/ 990115 h 1424419"/>
                  <a:gd name="connsiteX8-1337" fmla="*/ 1255800 w 1306267"/>
                  <a:gd name="connsiteY8-1338" fmla="*/ 1142552 h 1424419"/>
                  <a:gd name="connsiteX9-1339" fmla="*/ 1172881 w 1306267"/>
                  <a:gd name="connsiteY9-1340" fmla="*/ 1179342 h 1424419"/>
                  <a:gd name="connsiteX10-1341" fmla="*/ 792288 w 1306267"/>
                  <a:gd name="connsiteY10-1342" fmla="*/ 1385653 h 1424419"/>
                  <a:gd name="connsiteX11-1343" fmla="*/ 522686 w 1306267"/>
                  <a:gd name="connsiteY11-1344" fmla="*/ 1384922 h 1424419"/>
                  <a:gd name="connsiteX12-1345" fmla="*/ 97009 w 1306267"/>
                  <a:gd name="connsiteY12-1346" fmla="*/ 1161462 h 1424419"/>
                  <a:gd name="connsiteX13-1347" fmla="*/ 48904 w 1306267"/>
                  <a:gd name="connsiteY13-1348" fmla="*/ 1124403 h 1424419"/>
                  <a:gd name="connsiteX14-1349" fmla="*/ 667 w 1306267"/>
                  <a:gd name="connsiteY14-1350" fmla="*/ 999105 h 1424419"/>
                  <a:gd name="connsiteX15-1351" fmla="*/ 0 w 1306267"/>
                  <a:gd name="connsiteY15-1352" fmla="*/ 972364 h 1424419"/>
                  <a:gd name="connsiteX16-1353" fmla="*/ 2496 w 1306267"/>
                  <a:gd name="connsiteY16-1354" fmla="*/ 463106 h 1424419"/>
                  <a:gd name="connsiteX17-1355" fmla="*/ 2458 w 1306267"/>
                  <a:gd name="connsiteY17-1356" fmla="*/ 429563 h 1424419"/>
                  <a:gd name="connsiteX18-1357" fmla="*/ 75248 w 1306267"/>
                  <a:gd name="connsiteY18-1358" fmla="*/ 303202 h 1424419"/>
                  <a:gd name="connsiteX19-1359" fmla="*/ 106293 w 1306267"/>
                  <a:gd name="connsiteY19-1360" fmla="*/ 282597 h 1424419"/>
                  <a:gd name="connsiteX20-1361" fmla="*/ 541533 w 1306267"/>
                  <a:gd name="connsiteY20-1362" fmla="*/ 38110 h 1424419"/>
                  <a:gd name="connsiteX21-1363" fmla="*/ 653528 w 1306267"/>
                  <a:gd name="connsiteY21-1364" fmla="*/ 0 h 1424419"/>
                  <a:gd name="connsiteX0-1365" fmla="*/ 653528 w 1306267"/>
                  <a:gd name="connsiteY0-1366" fmla="*/ 0 h 1424419"/>
                  <a:gd name="connsiteX1-1367" fmla="*/ 757287 w 1306267"/>
                  <a:gd name="connsiteY1-1368" fmla="*/ 32444 h 1424419"/>
                  <a:gd name="connsiteX2-1369" fmla="*/ 1206876 w 1306267"/>
                  <a:gd name="connsiteY2-1370" fmla="*/ 284945 h 1424419"/>
                  <a:gd name="connsiteX3-1371" fmla="*/ 1237706 w 1306267"/>
                  <a:gd name="connsiteY3-1372" fmla="*/ 306775 h 1424419"/>
                  <a:gd name="connsiteX4-1373" fmla="*/ 1301712 w 1306267"/>
                  <a:gd name="connsiteY4-1374" fmla="*/ 442384 h 1424419"/>
                  <a:gd name="connsiteX5-1375" fmla="*/ 1303099 w 1306267"/>
                  <a:gd name="connsiteY5-1376" fmla="*/ 495558 h 1424419"/>
                  <a:gd name="connsiteX6-1377" fmla="*/ 1303099 w 1306267"/>
                  <a:gd name="connsiteY6-1378" fmla="*/ 952393 h 1424419"/>
                  <a:gd name="connsiteX7-1379" fmla="*/ 1305306 w 1306267"/>
                  <a:gd name="connsiteY7-1380" fmla="*/ 990115 h 1424419"/>
                  <a:gd name="connsiteX8-1381" fmla="*/ 1255800 w 1306267"/>
                  <a:gd name="connsiteY8-1382" fmla="*/ 1142552 h 1424419"/>
                  <a:gd name="connsiteX9-1383" fmla="*/ 1172881 w 1306267"/>
                  <a:gd name="connsiteY9-1384" fmla="*/ 1179342 h 1424419"/>
                  <a:gd name="connsiteX10-1385" fmla="*/ 792288 w 1306267"/>
                  <a:gd name="connsiteY10-1386" fmla="*/ 1385653 h 1424419"/>
                  <a:gd name="connsiteX11-1387" fmla="*/ 522686 w 1306267"/>
                  <a:gd name="connsiteY11-1388" fmla="*/ 1384922 h 1424419"/>
                  <a:gd name="connsiteX12-1389" fmla="*/ 97009 w 1306267"/>
                  <a:gd name="connsiteY12-1390" fmla="*/ 1161462 h 1424419"/>
                  <a:gd name="connsiteX13-1391" fmla="*/ 44843 w 1306267"/>
                  <a:gd name="connsiteY13-1392" fmla="*/ 1118989 h 1424419"/>
                  <a:gd name="connsiteX14-1393" fmla="*/ 667 w 1306267"/>
                  <a:gd name="connsiteY14-1394" fmla="*/ 999105 h 1424419"/>
                  <a:gd name="connsiteX15-1395" fmla="*/ 0 w 1306267"/>
                  <a:gd name="connsiteY15-1396" fmla="*/ 972364 h 1424419"/>
                  <a:gd name="connsiteX16-1397" fmla="*/ 2496 w 1306267"/>
                  <a:gd name="connsiteY16-1398" fmla="*/ 463106 h 1424419"/>
                  <a:gd name="connsiteX17-1399" fmla="*/ 2458 w 1306267"/>
                  <a:gd name="connsiteY17-1400" fmla="*/ 429563 h 1424419"/>
                  <a:gd name="connsiteX18-1401" fmla="*/ 75248 w 1306267"/>
                  <a:gd name="connsiteY18-1402" fmla="*/ 303202 h 1424419"/>
                  <a:gd name="connsiteX19-1403" fmla="*/ 106293 w 1306267"/>
                  <a:gd name="connsiteY19-1404" fmla="*/ 282597 h 1424419"/>
                  <a:gd name="connsiteX20-1405" fmla="*/ 541533 w 1306267"/>
                  <a:gd name="connsiteY20-1406" fmla="*/ 38110 h 1424419"/>
                  <a:gd name="connsiteX21-1407" fmla="*/ 653528 w 1306267"/>
                  <a:gd name="connsiteY21-1408" fmla="*/ 0 h 1424419"/>
                  <a:gd name="connsiteX0-1409" fmla="*/ 653528 w 1306267"/>
                  <a:gd name="connsiteY0-1410" fmla="*/ 0 h 1424419"/>
                  <a:gd name="connsiteX1-1411" fmla="*/ 757287 w 1306267"/>
                  <a:gd name="connsiteY1-1412" fmla="*/ 32444 h 1424419"/>
                  <a:gd name="connsiteX2-1413" fmla="*/ 1206876 w 1306267"/>
                  <a:gd name="connsiteY2-1414" fmla="*/ 284945 h 1424419"/>
                  <a:gd name="connsiteX3-1415" fmla="*/ 1237706 w 1306267"/>
                  <a:gd name="connsiteY3-1416" fmla="*/ 306775 h 1424419"/>
                  <a:gd name="connsiteX4-1417" fmla="*/ 1301712 w 1306267"/>
                  <a:gd name="connsiteY4-1418" fmla="*/ 442384 h 1424419"/>
                  <a:gd name="connsiteX5-1419" fmla="*/ 1303099 w 1306267"/>
                  <a:gd name="connsiteY5-1420" fmla="*/ 495558 h 1424419"/>
                  <a:gd name="connsiteX6-1421" fmla="*/ 1303099 w 1306267"/>
                  <a:gd name="connsiteY6-1422" fmla="*/ 952393 h 1424419"/>
                  <a:gd name="connsiteX7-1423" fmla="*/ 1305306 w 1306267"/>
                  <a:gd name="connsiteY7-1424" fmla="*/ 990115 h 1424419"/>
                  <a:gd name="connsiteX8-1425" fmla="*/ 1255800 w 1306267"/>
                  <a:gd name="connsiteY8-1426" fmla="*/ 1142552 h 1424419"/>
                  <a:gd name="connsiteX9-1427" fmla="*/ 1172881 w 1306267"/>
                  <a:gd name="connsiteY9-1428" fmla="*/ 1179342 h 1424419"/>
                  <a:gd name="connsiteX10-1429" fmla="*/ 792288 w 1306267"/>
                  <a:gd name="connsiteY10-1430" fmla="*/ 1385653 h 1424419"/>
                  <a:gd name="connsiteX11-1431" fmla="*/ 522686 w 1306267"/>
                  <a:gd name="connsiteY11-1432" fmla="*/ 1384922 h 1424419"/>
                  <a:gd name="connsiteX12-1433" fmla="*/ 97009 w 1306267"/>
                  <a:gd name="connsiteY12-1434" fmla="*/ 1161462 h 1424419"/>
                  <a:gd name="connsiteX13-1435" fmla="*/ 44843 w 1306267"/>
                  <a:gd name="connsiteY13-1436" fmla="*/ 1118989 h 1424419"/>
                  <a:gd name="connsiteX14-1437" fmla="*/ 667 w 1306267"/>
                  <a:gd name="connsiteY14-1438" fmla="*/ 999105 h 1424419"/>
                  <a:gd name="connsiteX15-1439" fmla="*/ 0 w 1306267"/>
                  <a:gd name="connsiteY15-1440" fmla="*/ 972364 h 1424419"/>
                  <a:gd name="connsiteX16-1441" fmla="*/ 2496 w 1306267"/>
                  <a:gd name="connsiteY16-1442" fmla="*/ 463106 h 1424419"/>
                  <a:gd name="connsiteX17-1443" fmla="*/ 2458 w 1306267"/>
                  <a:gd name="connsiteY17-1444" fmla="*/ 429563 h 1424419"/>
                  <a:gd name="connsiteX18-1445" fmla="*/ 75248 w 1306267"/>
                  <a:gd name="connsiteY18-1446" fmla="*/ 303202 h 1424419"/>
                  <a:gd name="connsiteX19-1447" fmla="*/ 106293 w 1306267"/>
                  <a:gd name="connsiteY19-1448" fmla="*/ 282597 h 1424419"/>
                  <a:gd name="connsiteX20-1449" fmla="*/ 541533 w 1306267"/>
                  <a:gd name="connsiteY20-1450" fmla="*/ 38110 h 1424419"/>
                  <a:gd name="connsiteX21-1451" fmla="*/ 653528 w 1306267"/>
                  <a:gd name="connsiteY21-1452" fmla="*/ 0 h 1424419"/>
                  <a:gd name="connsiteX0-1453" fmla="*/ 653528 w 1306267"/>
                  <a:gd name="connsiteY0-1454" fmla="*/ 0 h 1424419"/>
                  <a:gd name="connsiteX1-1455" fmla="*/ 757287 w 1306267"/>
                  <a:gd name="connsiteY1-1456" fmla="*/ 32444 h 1424419"/>
                  <a:gd name="connsiteX2-1457" fmla="*/ 1206876 w 1306267"/>
                  <a:gd name="connsiteY2-1458" fmla="*/ 284945 h 1424419"/>
                  <a:gd name="connsiteX3-1459" fmla="*/ 1237706 w 1306267"/>
                  <a:gd name="connsiteY3-1460" fmla="*/ 306775 h 1424419"/>
                  <a:gd name="connsiteX4-1461" fmla="*/ 1301712 w 1306267"/>
                  <a:gd name="connsiteY4-1462" fmla="*/ 442384 h 1424419"/>
                  <a:gd name="connsiteX5-1463" fmla="*/ 1303099 w 1306267"/>
                  <a:gd name="connsiteY5-1464" fmla="*/ 495558 h 1424419"/>
                  <a:gd name="connsiteX6-1465" fmla="*/ 1303099 w 1306267"/>
                  <a:gd name="connsiteY6-1466" fmla="*/ 952393 h 1424419"/>
                  <a:gd name="connsiteX7-1467" fmla="*/ 1305306 w 1306267"/>
                  <a:gd name="connsiteY7-1468" fmla="*/ 990115 h 1424419"/>
                  <a:gd name="connsiteX8-1469" fmla="*/ 1255800 w 1306267"/>
                  <a:gd name="connsiteY8-1470" fmla="*/ 1142552 h 1424419"/>
                  <a:gd name="connsiteX9-1471" fmla="*/ 1172881 w 1306267"/>
                  <a:gd name="connsiteY9-1472" fmla="*/ 1179342 h 1424419"/>
                  <a:gd name="connsiteX10-1473" fmla="*/ 792288 w 1306267"/>
                  <a:gd name="connsiteY10-1474" fmla="*/ 1385653 h 1424419"/>
                  <a:gd name="connsiteX11-1475" fmla="*/ 522686 w 1306267"/>
                  <a:gd name="connsiteY11-1476" fmla="*/ 1384922 h 1424419"/>
                  <a:gd name="connsiteX12-1477" fmla="*/ 97009 w 1306267"/>
                  <a:gd name="connsiteY12-1478" fmla="*/ 1161462 h 1424419"/>
                  <a:gd name="connsiteX13-1479" fmla="*/ 44843 w 1306267"/>
                  <a:gd name="connsiteY13-1480" fmla="*/ 1118989 h 1424419"/>
                  <a:gd name="connsiteX14-1481" fmla="*/ 667 w 1306267"/>
                  <a:gd name="connsiteY14-1482" fmla="*/ 999105 h 1424419"/>
                  <a:gd name="connsiteX15-1483" fmla="*/ 0 w 1306267"/>
                  <a:gd name="connsiteY15-1484" fmla="*/ 972364 h 1424419"/>
                  <a:gd name="connsiteX16-1485" fmla="*/ 2496 w 1306267"/>
                  <a:gd name="connsiteY16-1486" fmla="*/ 463106 h 1424419"/>
                  <a:gd name="connsiteX17-1487" fmla="*/ 2458 w 1306267"/>
                  <a:gd name="connsiteY17-1488" fmla="*/ 429563 h 1424419"/>
                  <a:gd name="connsiteX18-1489" fmla="*/ 75248 w 1306267"/>
                  <a:gd name="connsiteY18-1490" fmla="*/ 303202 h 1424419"/>
                  <a:gd name="connsiteX19-1491" fmla="*/ 106293 w 1306267"/>
                  <a:gd name="connsiteY19-1492" fmla="*/ 282597 h 1424419"/>
                  <a:gd name="connsiteX20-1493" fmla="*/ 541533 w 1306267"/>
                  <a:gd name="connsiteY20-1494" fmla="*/ 38110 h 1424419"/>
                  <a:gd name="connsiteX21-1495" fmla="*/ 653528 w 1306267"/>
                  <a:gd name="connsiteY21-1496" fmla="*/ 0 h 1424419"/>
                  <a:gd name="connsiteX0-1497" fmla="*/ 653528 w 1306267"/>
                  <a:gd name="connsiteY0-1498" fmla="*/ 0 h 1424419"/>
                  <a:gd name="connsiteX1-1499" fmla="*/ 757287 w 1306267"/>
                  <a:gd name="connsiteY1-1500" fmla="*/ 32444 h 1424419"/>
                  <a:gd name="connsiteX2-1501" fmla="*/ 1206876 w 1306267"/>
                  <a:gd name="connsiteY2-1502" fmla="*/ 284945 h 1424419"/>
                  <a:gd name="connsiteX3-1503" fmla="*/ 1237706 w 1306267"/>
                  <a:gd name="connsiteY3-1504" fmla="*/ 306775 h 1424419"/>
                  <a:gd name="connsiteX4-1505" fmla="*/ 1301712 w 1306267"/>
                  <a:gd name="connsiteY4-1506" fmla="*/ 442384 h 1424419"/>
                  <a:gd name="connsiteX5-1507" fmla="*/ 1303099 w 1306267"/>
                  <a:gd name="connsiteY5-1508" fmla="*/ 495558 h 1424419"/>
                  <a:gd name="connsiteX6-1509" fmla="*/ 1303099 w 1306267"/>
                  <a:gd name="connsiteY6-1510" fmla="*/ 952393 h 1424419"/>
                  <a:gd name="connsiteX7-1511" fmla="*/ 1305306 w 1306267"/>
                  <a:gd name="connsiteY7-1512" fmla="*/ 990115 h 1424419"/>
                  <a:gd name="connsiteX8-1513" fmla="*/ 1255800 w 1306267"/>
                  <a:gd name="connsiteY8-1514" fmla="*/ 1142552 h 1424419"/>
                  <a:gd name="connsiteX9-1515" fmla="*/ 1172881 w 1306267"/>
                  <a:gd name="connsiteY9-1516" fmla="*/ 1179342 h 1424419"/>
                  <a:gd name="connsiteX10-1517" fmla="*/ 792288 w 1306267"/>
                  <a:gd name="connsiteY10-1518" fmla="*/ 1385653 h 1424419"/>
                  <a:gd name="connsiteX11-1519" fmla="*/ 522686 w 1306267"/>
                  <a:gd name="connsiteY11-1520" fmla="*/ 1384922 h 1424419"/>
                  <a:gd name="connsiteX12-1521" fmla="*/ 94302 w 1306267"/>
                  <a:gd name="connsiteY12-1522" fmla="*/ 1158755 h 1424419"/>
                  <a:gd name="connsiteX13-1523" fmla="*/ 44843 w 1306267"/>
                  <a:gd name="connsiteY13-1524" fmla="*/ 1118989 h 1424419"/>
                  <a:gd name="connsiteX14-1525" fmla="*/ 667 w 1306267"/>
                  <a:gd name="connsiteY14-1526" fmla="*/ 999105 h 1424419"/>
                  <a:gd name="connsiteX15-1527" fmla="*/ 0 w 1306267"/>
                  <a:gd name="connsiteY15-1528" fmla="*/ 972364 h 1424419"/>
                  <a:gd name="connsiteX16-1529" fmla="*/ 2496 w 1306267"/>
                  <a:gd name="connsiteY16-1530" fmla="*/ 463106 h 1424419"/>
                  <a:gd name="connsiteX17-1531" fmla="*/ 2458 w 1306267"/>
                  <a:gd name="connsiteY17-1532" fmla="*/ 429563 h 1424419"/>
                  <a:gd name="connsiteX18-1533" fmla="*/ 75248 w 1306267"/>
                  <a:gd name="connsiteY18-1534" fmla="*/ 303202 h 1424419"/>
                  <a:gd name="connsiteX19-1535" fmla="*/ 106293 w 1306267"/>
                  <a:gd name="connsiteY19-1536" fmla="*/ 282597 h 1424419"/>
                  <a:gd name="connsiteX20-1537" fmla="*/ 541533 w 1306267"/>
                  <a:gd name="connsiteY20-1538" fmla="*/ 38110 h 1424419"/>
                  <a:gd name="connsiteX21-1539" fmla="*/ 653528 w 1306267"/>
                  <a:gd name="connsiteY21-1540" fmla="*/ 0 h 1424419"/>
                  <a:gd name="connsiteX0-1541" fmla="*/ 653528 w 1306267"/>
                  <a:gd name="connsiteY0-1542" fmla="*/ 0 h 1424419"/>
                  <a:gd name="connsiteX1-1543" fmla="*/ 757287 w 1306267"/>
                  <a:gd name="connsiteY1-1544" fmla="*/ 32444 h 1424419"/>
                  <a:gd name="connsiteX2-1545" fmla="*/ 1206876 w 1306267"/>
                  <a:gd name="connsiteY2-1546" fmla="*/ 284945 h 1424419"/>
                  <a:gd name="connsiteX3-1547" fmla="*/ 1237706 w 1306267"/>
                  <a:gd name="connsiteY3-1548" fmla="*/ 306775 h 1424419"/>
                  <a:gd name="connsiteX4-1549" fmla="*/ 1301712 w 1306267"/>
                  <a:gd name="connsiteY4-1550" fmla="*/ 442384 h 1424419"/>
                  <a:gd name="connsiteX5-1551" fmla="*/ 1303099 w 1306267"/>
                  <a:gd name="connsiteY5-1552" fmla="*/ 495558 h 1424419"/>
                  <a:gd name="connsiteX6-1553" fmla="*/ 1303099 w 1306267"/>
                  <a:gd name="connsiteY6-1554" fmla="*/ 952393 h 1424419"/>
                  <a:gd name="connsiteX7-1555" fmla="*/ 1305306 w 1306267"/>
                  <a:gd name="connsiteY7-1556" fmla="*/ 990115 h 1424419"/>
                  <a:gd name="connsiteX8-1557" fmla="*/ 1255800 w 1306267"/>
                  <a:gd name="connsiteY8-1558" fmla="*/ 1142552 h 1424419"/>
                  <a:gd name="connsiteX9-1559" fmla="*/ 1172881 w 1306267"/>
                  <a:gd name="connsiteY9-1560" fmla="*/ 1179342 h 1424419"/>
                  <a:gd name="connsiteX10-1561" fmla="*/ 792288 w 1306267"/>
                  <a:gd name="connsiteY10-1562" fmla="*/ 1385653 h 1424419"/>
                  <a:gd name="connsiteX11-1563" fmla="*/ 522686 w 1306267"/>
                  <a:gd name="connsiteY11-1564" fmla="*/ 1384922 h 1424419"/>
                  <a:gd name="connsiteX12-1565" fmla="*/ 94302 w 1306267"/>
                  <a:gd name="connsiteY12-1566" fmla="*/ 1158755 h 1424419"/>
                  <a:gd name="connsiteX13-1567" fmla="*/ 39429 w 1306267"/>
                  <a:gd name="connsiteY13-1568" fmla="*/ 1117635 h 1424419"/>
                  <a:gd name="connsiteX14-1569" fmla="*/ 667 w 1306267"/>
                  <a:gd name="connsiteY14-1570" fmla="*/ 999105 h 1424419"/>
                  <a:gd name="connsiteX15-1571" fmla="*/ 0 w 1306267"/>
                  <a:gd name="connsiteY15-1572" fmla="*/ 972364 h 1424419"/>
                  <a:gd name="connsiteX16-1573" fmla="*/ 2496 w 1306267"/>
                  <a:gd name="connsiteY16-1574" fmla="*/ 463106 h 1424419"/>
                  <a:gd name="connsiteX17-1575" fmla="*/ 2458 w 1306267"/>
                  <a:gd name="connsiteY17-1576" fmla="*/ 429563 h 1424419"/>
                  <a:gd name="connsiteX18-1577" fmla="*/ 75248 w 1306267"/>
                  <a:gd name="connsiteY18-1578" fmla="*/ 303202 h 1424419"/>
                  <a:gd name="connsiteX19-1579" fmla="*/ 106293 w 1306267"/>
                  <a:gd name="connsiteY19-1580" fmla="*/ 282597 h 1424419"/>
                  <a:gd name="connsiteX20-1581" fmla="*/ 541533 w 1306267"/>
                  <a:gd name="connsiteY20-1582" fmla="*/ 38110 h 1424419"/>
                  <a:gd name="connsiteX21-1583" fmla="*/ 653528 w 1306267"/>
                  <a:gd name="connsiteY21-1584" fmla="*/ 0 h 1424419"/>
                  <a:gd name="connsiteX0-1585" fmla="*/ 653528 w 1305333"/>
                  <a:gd name="connsiteY0-1586" fmla="*/ 0 h 1424419"/>
                  <a:gd name="connsiteX1-1587" fmla="*/ 757287 w 1305333"/>
                  <a:gd name="connsiteY1-1588" fmla="*/ 32444 h 1424419"/>
                  <a:gd name="connsiteX2-1589" fmla="*/ 1206876 w 1305333"/>
                  <a:gd name="connsiteY2-1590" fmla="*/ 284945 h 1424419"/>
                  <a:gd name="connsiteX3-1591" fmla="*/ 1237706 w 1305333"/>
                  <a:gd name="connsiteY3-1592" fmla="*/ 306775 h 1424419"/>
                  <a:gd name="connsiteX4-1593" fmla="*/ 1301712 w 1305333"/>
                  <a:gd name="connsiteY4-1594" fmla="*/ 442384 h 1424419"/>
                  <a:gd name="connsiteX5-1595" fmla="*/ 1303099 w 1305333"/>
                  <a:gd name="connsiteY5-1596" fmla="*/ 495558 h 1424419"/>
                  <a:gd name="connsiteX6-1597" fmla="*/ 1303099 w 1305333"/>
                  <a:gd name="connsiteY6-1598" fmla="*/ 952393 h 1424419"/>
                  <a:gd name="connsiteX7-1599" fmla="*/ 1305306 w 1305333"/>
                  <a:gd name="connsiteY7-1600" fmla="*/ 990115 h 1424419"/>
                  <a:gd name="connsiteX8-1601" fmla="*/ 1227376 w 1305333"/>
                  <a:gd name="connsiteY8-1602" fmla="*/ 1152027 h 1424419"/>
                  <a:gd name="connsiteX9-1603" fmla="*/ 1172881 w 1305333"/>
                  <a:gd name="connsiteY9-1604" fmla="*/ 1179342 h 1424419"/>
                  <a:gd name="connsiteX10-1605" fmla="*/ 792288 w 1305333"/>
                  <a:gd name="connsiteY10-1606" fmla="*/ 1385653 h 1424419"/>
                  <a:gd name="connsiteX11-1607" fmla="*/ 522686 w 1305333"/>
                  <a:gd name="connsiteY11-1608" fmla="*/ 1384922 h 1424419"/>
                  <a:gd name="connsiteX12-1609" fmla="*/ 94302 w 1305333"/>
                  <a:gd name="connsiteY12-1610" fmla="*/ 1158755 h 1424419"/>
                  <a:gd name="connsiteX13-1611" fmla="*/ 39429 w 1305333"/>
                  <a:gd name="connsiteY13-1612" fmla="*/ 1117635 h 1424419"/>
                  <a:gd name="connsiteX14-1613" fmla="*/ 667 w 1305333"/>
                  <a:gd name="connsiteY14-1614" fmla="*/ 999105 h 1424419"/>
                  <a:gd name="connsiteX15-1615" fmla="*/ 0 w 1305333"/>
                  <a:gd name="connsiteY15-1616" fmla="*/ 972364 h 1424419"/>
                  <a:gd name="connsiteX16-1617" fmla="*/ 2496 w 1305333"/>
                  <a:gd name="connsiteY16-1618" fmla="*/ 463106 h 1424419"/>
                  <a:gd name="connsiteX17-1619" fmla="*/ 2458 w 1305333"/>
                  <a:gd name="connsiteY17-1620" fmla="*/ 429563 h 1424419"/>
                  <a:gd name="connsiteX18-1621" fmla="*/ 75248 w 1305333"/>
                  <a:gd name="connsiteY18-1622" fmla="*/ 303202 h 1424419"/>
                  <a:gd name="connsiteX19-1623" fmla="*/ 106293 w 1305333"/>
                  <a:gd name="connsiteY19-1624" fmla="*/ 282597 h 1424419"/>
                  <a:gd name="connsiteX20-1625" fmla="*/ 541533 w 1305333"/>
                  <a:gd name="connsiteY20-1626" fmla="*/ 38110 h 1424419"/>
                  <a:gd name="connsiteX21-1627" fmla="*/ 653528 w 1305333"/>
                  <a:gd name="connsiteY21-1628" fmla="*/ 0 h 1424419"/>
                  <a:gd name="connsiteX0-1629" fmla="*/ 653528 w 1305333"/>
                  <a:gd name="connsiteY0-1630" fmla="*/ 0 h 1424419"/>
                  <a:gd name="connsiteX1-1631" fmla="*/ 757287 w 1305333"/>
                  <a:gd name="connsiteY1-1632" fmla="*/ 32444 h 1424419"/>
                  <a:gd name="connsiteX2-1633" fmla="*/ 1206876 w 1305333"/>
                  <a:gd name="connsiteY2-1634" fmla="*/ 284945 h 1424419"/>
                  <a:gd name="connsiteX3-1635" fmla="*/ 1237706 w 1305333"/>
                  <a:gd name="connsiteY3-1636" fmla="*/ 306775 h 1424419"/>
                  <a:gd name="connsiteX4-1637" fmla="*/ 1301712 w 1305333"/>
                  <a:gd name="connsiteY4-1638" fmla="*/ 442384 h 1424419"/>
                  <a:gd name="connsiteX5-1639" fmla="*/ 1303099 w 1305333"/>
                  <a:gd name="connsiteY5-1640" fmla="*/ 495558 h 1424419"/>
                  <a:gd name="connsiteX6-1641" fmla="*/ 1303099 w 1305333"/>
                  <a:gd name="connsiteY6-1642" fmla="*/ 952393 h 1424419"/>
                  <a:gd name="connsiteX7-1643" fmla="*/ 1302599 w 1305333"/>
                  <a:gd name="connsiteY7-1644" fmla="*/ 1003650 h 1424419"/>
                  <a:gd name="connsiteX8-1645" fmla="*/ 1227376 w 1305333"/>
                  <a:gd name="connsiteY8-1646" fmla="*/ 1152027 h 1424419"/>
                  <a:gd name="connsiteX9-1647" fmla="*/ 1172881 w 1305333"/>
                  <a:gd name="connsiteY9-1648" fmla="*/ 1179342 h 1424419"/>
                  <a:gd name="connsiteX10-1649" fmla="*/ 792288 w 1305333"/>
                  <a:gd name="connsiteY10-1650" fmla="*/ 1385653 h 1424419"/>
                  <a:gd name="connsiteX11-1651" fmla="*/ 522686 w 1305333"/>
                  <a:gd name="connsiteY11-1652" fmla="*/ 1384922 h 1424419"/>
                  <a:gd name="connsiteX12-1653" fmla="*/ 94302 w 1305333"/>
                  <a:gd name="connsiteY12-1654" fmla="*/ 1158755 h 1424419"/>
                  <a:gd name="connsiteX13-1655" fmla="*/ 39429 w 1305333"/>
                  <a:gd name="connsiteY13-1656" fmla="*/ 1117635 h 1424419"/>
                  <a:gd name="connsiteX14-1657" fmla="*/ 667 w 1305333"/>
                  <a:gd name="connsiteY14-1658" fmla="*/ 999105 h 1424419"/>
                  <a:gd name="connsiteX15-1659" fmla="*/ 0 w 1305333"/>
                  <a:gd name="connsiteY15-1660" fmla="*/ 972364 h 1424419"/>
                  <a:gd name="connsiteX16-1661" fmla="*/ 2496 w 1305333"/>
                  <a:gd name="connsiteY16-1662" fmla="*/ 463106 h 1424419"/>
                  <a:gd name="connsiteX17-1663" fmla="*/ 2458 w 1305333"/>
                  <a:gd name="connsiteY17-1664" fmla="*/ 429563 h 1424419"/>
                  <a:gd name="connsiteX18-1665" fmla="*/ 75248 w 1305333"/>
                  <a:gd name="connsiteY18-1666" fmla="*/ 303202 h 1424419"/>
                  <a:gd name="connsiteX19-1667" fmla="*/ 106293 w 1305333"/>
                  <a:gd name="connsiteY19-1668" fmla="*/ 282597 h 1424419"/>
                  <a:gd name="connsiteX20-1669" fmla="*/ 541533 w 1305333"/>
                  <a:gd name="connsiteY20-1670" fmla="*/ 38110 h 1424419"/>
                  <a:gd name="connsiteX21-1671" fmla="*/ 653528 w 1305333"/>
                  <a:gd name="connsiteY21-1672" fmla="*/ 0 h 1424419"/>
                  <a:gd name="connsiteX0-1673" fmla="*/ 653528 w 1305080"/>
                  <a:gd name="connsiteY0-1674" fmla="*/ 0 h 1424419"/>
                  <a:gd name="connsiteX1-1675" fmla="*/ 757287 w 1305080"/>
                  <a:gd name="connsiteY1-1676" fmla="*/ 32444 h 1424419"/>
                  <a:gd name="connsiteX2-1677" fmla="*/ 1206876 w 1305080"/>
                  <a:gd name="connsiteY2-1678" fmla="*/ 284945 h 1424419"/>
                  <a:gd name="connsiteX3-1679" fmla="*/ 1237706 w 1305080"/>
                  <a:gd name="connsiteY3-1680" fmla="*/ 306775 h 1424419"/>
                  <a:gd name="connsiteX4-1681" fmla="*/ 1301712 w 1305080"/>
                  <a:gd name="connsiteY4-1682" fmla="*/ 442384 h 1424419"/>
                  <a:gd name="connsiteX5-1683" fmla="*/ 1303099 w 1305080"/>
                  <a:gd name="connsiteY5-1684" fmla="*/ 495558 h 1424419"/>
                  <a:gd name="connsiteX6-1685" fmla="*/ 1301746 w 1305080"/>
                  <a:gd name="connsiteY6-1686" fmla="*/ 953747 h 1424419"/>
                  <a:gd name="connsiteX7-1687" fmla="*/ 1302599 w 1305080"/>
                  <a:gd name="connsiteY7-1688" fmla="*/ 1003650 h 1424419"/>
                  <a:gd name="connsiteX8-1689" fmla="*/ 1227376 w 1305080"/>
                  <a:gd name="connsiteY8-1690" fmla="*/ 1152027 h 1424419"/>
                  <a:gd name="connsiteX9-1691" fmla="*/ 1172881 w 1305080"/>
                  <a:gd name="connsiteY9-1692" fmla="*/ 1179342 h 1424419"/>
                  <a:gd name="connsiteX10-1693" fmla="*/ 792288 w 1305080"/>
                  <a:gd name="connsiteY10-1694" fmla="*/ 1385653 h 1424419"/>
                  <a:gd name="connsiteX11-1695" fmla="*/ 522686 w 1305080"/>
                  <a:gd name="connsiteY11-1696" fmla="*/ 1384922 h 1424419"/>
                  <a:gd name="connsiteX12-1697" fmla="*/ 94302 w 1305080"/>
                  <a:gd name="connsiteY12-1698" fmla="*/ 1158755 h 1424419"/>
                  <a:gd name="connsiteX13-1699" fmla="*/ 39429 w 1305080"/>
                  <a:gd name="connsiteY13-1700" fmla="*/ 1117635 h 1424419"/>
                  <a:gd name="connsiteX14-1701" fmla="*/ 667 w 1305080"/>
                  <a:gd name="connsiteY14-1702" fmla="*/ 999105 h 1424419"/>
                  <a:gd name="connsiteX15-1703" fmla="*/ 0 w 1305080"/>
                  <a:gd name="connsiteY15-1704" fmla="*/ 972364 h 1424419"/>
                  <a:gd name="connsiteX16-1705" fmla="*/ 2496 w 1305080"/>
                  <a:gd name="connsiteY16-1706" fmla="*/ 463106 h 1424419"/>
                  <a:gd name="connsiteX17-1707" fmla="*/ 2458 w 1305080"/>
                  <a:gd name="connsiteY17-1708" fmla="*/ 429563 h 1424419"/>
                  <a:gd name="connsiteX18-1709" fmla="*/ 75248 w 1305080"/>
                  <a:gd name="connsiteY18-1710" fmla="*/ 303202 h 1424419"/>
                  <a:gd name="connsiteX19-1711" fmla="*/ 106293 w 1305080"/>
                  <a:gd name="connsiteY19-1712" fmla="*/ 282597 h 1424419"/>
                  <a:gd name="connsiteX20-1713" fmla="*/ 541533 w 1305080"/>
                  <a:gd name="connsiteY20-1714" fmla="*/ 38110 h 1424419"/>
                  <a:gd name="connsiteX21-1715" fmla="*/ 653528 w 1305080"/>
                  <a:gd name="connsiteY21-1716" fmla="*/ 0 h 1424419"/>
                  <a:gd name="connsiteX0-1717" fmla="*/ 653528 w 1305299"/>
                  <a:gd name="connsiteY0-1718" fmla="*/ 0 h 1424419"/>
                  <a:gd name="connsiteX1-1719" fmla="*/ 757287 w 1305299"/>
                  <a:gd name="connsiteY1-1720" fmla="*/ 32444 h 1424419"/>
                  <a:gd name="connsiteX2-1721" fmla="*/ 1206876 w 1305299"/>
                  <a:gd name="connsiteY2-1722" fmla="*/ 284945 h 1424419"/>
                  <a:gd name="connsiteX3-1723" fmla="*/ 1237706 w 1305299"/>
                  <a:gd name="connsiteY3-1724" fmla="*/ 306775 h 1424419"/>
                  <a:gd name="connsiteX4-1725" fmla="*/ 1301712 w 1305299"/>
                  <a:gd name="connsiteY4-1726" fmla="*/ 442384 h 1424419"/>
                  <a:gd name="connsiteX5-1727" fmla="*/ 1303099 w 1305299"/>
                  <a:gd name="connsiteY5-1728" fmla="*/ 495558 h 1424419"/>
                  <a:gd name="connsiteX6-1729" fmla="*/ 1301746 w 1305299"/>
                  <a:gd name="connsiteY6-1730" fmla="*/ 953747 h 1424419"/>
                  <a:gd name="connsiteX7-1731" fmla="*/ 1302599 w 1305299"/>
                  <a:gd name="connsiteY7-1732" fmla="*/ 1003650 h 1424419"/>
                  <a:gd name="connsiteX8-1733" fmla="*/ 1227376 w 1305299"/>
                  <a:gd name="connsiteY8-1734" fmla="*/ 1152027 h 1424419"/>
                  <a:gd name="connsiteX9-1735" fmla="*/ 1172881 w 1305299"/>
                  <a:gd name="connsiteY9-1736" fmla="*/ 1179342 h 1424419"/>
                  <a:gd name="connsiteX10-1737" fmla="*/ 792288 w 1305299"/>
                  <a:gd name="connsiteY10-1738" fmla="*/ 1385653 h 1424419"/>
                  <a:gd name="connsiteX11-1739" fmla="*/ 522686 w 1305299"/>
                  <a:gd name="connsiteY11-1740" fmla="*/ 1384922 h 1424419"/>
                  <a:gd name="connsiteX12-1741" fmla="*/ 94302 w 1305299"/>
                  <a:gd name="connsiteY12-1742" fmla="*/ 1158755 h 1424419"/>
                  <a:gd name="connsiteX13-1743" fmla="*/ 39429 w 1305299"/>
                  <a:gd name="connsiteY13-1744" fmla="*/ 1117635 h 1424419"/>
                  <a:gd name="connsiteX14-1745" fmla="*/ 667 w 1305299"/>
                  <a:gd name="connsiteY14-1746" fmla="*/ 999105 h 1424419"/>
                  <a:gd name="connsiteX15-1747" fmla="*/ 0 w 1305299"/>
                  <a:gd name="connsiteY15-1748" fmla="*/ 972364 h 1424419"/>
                  <a:gd name="connsiteX16-1749" fmla="*/ 2496 w 1305299"/>
                  <a:gd name="connsiteY16-1750" fmla="*/ 463106 h 1424419"/>
                  <a:gd name="connsiteX17-1751" fmla="*/ 2458 w 1305299"/>
                  <a:gd name="connsiteY17-1752" fmla="*/ 429563 h 1424419"/>
                  <a:gd name="connsiteX18-1753" fmla="*/ 75248 w 1305299"/>
                  <a:gd name="connsiteY18-1754" fmla="*/ 303202 h 1424419"/>
                  <a:gd name="connsiteX19-1755" fmla="*/ 106293 w 1305299"/>
                  <a:gd name="connsiteY19-1756" fmla="*/ 282597 h 1424419"/>
                  <a:gd name="connsiteX20-1757" fmla="*/ 541533 w 1305299"/>
                  <a:gd name="connsiteY20-1758" fmla="*/ 38110 h 1424419"/>
                  <a:gd name="connsiteX21-1759" fmla="*/ 653528 w 1305299"/>
                  <a:gd name="connsiteY21-1760" fmla="*/ 0 h 1424419"/>
                  <a:gd name="connsiteX0-1761" fmla="*/ 653528 w 1306646"/>
                  <a:gd name="connsiteY0-1762" fmla="*/ 0 h 1424419"/>
                  <a:gd name="connsiteX1-1763" fmla="*/ 757287 w 1306646"/>
                  <a:gd name="connsiteY1-1764" fmla="*/ 32444 h 1424419"/>
                  <a:gd name="connsiteX2-1765" fmla="*/ 1206876 w 1306646"/>
                  <a:gd name="connsiteY2-1766" fmla="*/ 284945 h 1424419"/>
                  <a:gd name="connsiteX3-1767" fmla="*/ 1237706 w 1306646"/>
                  <a:gd name="connsiteY3-1768" fmla="*/ 306775 h 1424419"/>
                  <a:gd name="connsiteX4-1769" fmla="*/ 1301712 w 1306646"/>
                  <a:gd name="connsiteY4-1770" fmla="*/ 442384 h 1424419"/>
                  <a:gd name="connsiteX5-1771" fmla="*/ 1303099 w 1306646"/>
                  <a:gd name="connsiteY5-1772" fmla="*/ 495558 h 1424419"/>
                  <a:gd name="connsiteX6-1773" fmla="*/ 1301746 w 1306646"/>
                  <a:gd name="connsiteY6-1774" fmla="*/ 953747 h 1424419"/>
                  <a:gd name="connsiteX7-1775" fmla="*/ 1302599 w 1306646"/>
                  <a:gd name="connsiteY7-1776" fmla="*/ 1003650 h 1424419"/>
                  <a:gd name="connsiteX8-1777" fmla="*/ 1227376 w 1306646"/>
                  <a:gd name="connsiteY8-1778" fmla="*/ 1152027 h 1424419"/>
                  <a:gd name="connsiteX9-1779" fmla="*/ 1172881 w 1306646"/>
                  <a:gd name="connsiteY9-1780" fmla="*/ 1179342 h 1424419"/>
                  <a:gd name="connsiteX10-1781" fmla="*/ 792288 w 1306646"/>
                  <a:gd name="connsiteY10-1782" fmla="*/ 1385653 h 1424419"/>
                  <a:gd name="connsiteX11-1783" fmla="*/ 522686 w 1306646"/>
                  <a:gd name="connsiteY11-1784" fmla="*/ 1384922 h 1424419"/>
                  <a:gd name="connsiteX12-1785" fmla="*/ 94302 w 1306646"/>
                  <a:gd name="connsiteY12-1786" fmla="*/ 1158755 h 1424419"/>
                  <a:gd name="connsiteX13-1787" fmla="*/ 39429 w 1306646"/>
                  <a:gd name="connsiteY13-1788" fmla="*/ 1117635 h 1424419"/>
                  <a:gd name="connsiteX14-1789" fmla="*/ 667 w 1306646"/>
                  <a:gd name="connsiteY14-1790" fmla="*/ 999105 h 1424419"/>
                  <a:gd name="connsiteX15-1791" fmla="*/ 0 w 1306646"/>
                  <a:gd name="connsiteY15-1792" fmla="*/ 972364 h 1424419"/>
                  <a:gd name="connsiteX16-1793" fmla="*/ 2496 w 1306646"/>
                  <a:gd name="connsiteY16-1794" fmla="*/ 463106 h 1424419"/>
                  <a:gd name="connsiteX17-1795" fmla="*/ 2458 w 1306646"/>
                  <a:gd name="connsiteY17-1796" fmla="*/ 429563 h 1424419"/>
                  <a:gd name="connsiteX18-1797" fmla="*/ 75248 w 1306646"/>
                  <a:gd name="connsiteY18-1798" fmla="*/ 303202 h 1424419"/>
                  <a:gd name="connsiteX19-1799" fmla="*/ 106293 w 1306646"/>
                  <a:gd name="connsiteY19-1800" fmla="*/ 282597 h 1424419"/>
                  <a:gd name="connsiteX20-1801" fmla="*/ 541533 w 1306646"/>
                  <a:gd name="connsiteY20-1802" fmla="*/ 38110 h 1424419"/>
                  <a:gd name="connsiteX21-1803" fmla="*/ 653528 w 1306646"/>
                  <a:gd name="connsiteY21-1804" fmla="*/ 0 h 1424419"/>
                  <a:gd name="connsiteX0-1805" fmla="*/ 653528 w 1305299"/>
                  <a:gd name="connsiteY0-1806" fmla="*/ 0 h 1424419"/>
                  <a:gd name="connsiteX1-1807" fmla="*/ 757287 w 1305299"/>
                  <a:gd name="connsiteY1-1808" fmla="*/ 32444 h 1424419"/>
                  <a:gd name="connsiteX2-1809" fmla="*/ 1206876 w 1305299"/>
                  <a:gd name="connsiteY2-1810" fmla="*/ 284945 h 1424419"/>
                  <a:gd name="connsiteX3-1811" fmla="*/ 1237706 w 1305299"/>
                  <a:gd name="connsiteY3-1812" fmla="*/ 306775 h 1424419"/>
                  <a:gd name="connsiteX4-1813" fmla="*/ 1301712 w 1305299"/>
                  <a:gd name="connsiteY4-1814" fmla="*/ 442384 h 1424419"/>
                  <a:gd name="connsiteX5-1815" fmla="*/ 1303099 w 1305299"/>
                  <a:gd name="connsiteY5-1816" fmla="*/ 495558 h 1424419"/>
                  <a:gd name="connsiteX6-1817" fmla="*/ 1301746 w 1305299"/>
                  <a:gd name="connsiteY6-1818" fmla="*/ 953747 h 1424419"/>
                  <a:gd name="connsiteX7-1819" fmla="*/ 1302599 w 1305299"/>
                  <a:gd name="connsiteY7-1820" fmla="*/ 1003650 h 1424419"/>
                  <a:gd name="connsiteX8-1821" fmla="*/ 1227376 w 1305299"/>
                  <a:gd name="connsiteY8-1822" fmla="*/ 1152027 h 1424419"/>
                  <a:gd name="connsiteX9-1823" fmla="*/ 1172881 w 1305299"/>
                  <a:gd name="connsiteY9-1824" fmla="*/ 1179342 h 1424419"/>
                  <a:gd name="connsiteX10-1825" fmla="*/ 792288 w 1305299"/>
                  <a:gd name="connsiteY10-1826" fmla="*/ 1385653 h 1424419"/>
                  <a:gd name="connsiteX11-1827" fmla="*/ 522686 w 1305299"/>
                  <a:gd name="connsiteY11-1828" fmla="*/ 1384922 h 1424419"/>
                  <a:gd name="connsiteX12-1829" fmla="*/ 94302 w 1305299"/>
                  <a:gd name="connsiteY12-1830" fmla="*/ 1158755 h 1424419"/>
                  <a:gd name="connsiteX13-1831" fmla="*/ 39429 w 1305299"/>
                  <a:gd name="connsiteY13-1832" fmla="*/ 1117635 h 1424419"/>
                  <a:gd name="connsiteX14-1833" fmla="*/ 667 w 1305299"/>
                  <a:gd name="connsiteY14-1834" fmla="*/ 999105 h 1424419"/>
                  <a:gd name="connsiteX15-1835" fmla="*/ 0 w 1305299"/>
                  <a:gd name="connsiteY15-1836" fmla="*/ 972364 h 1424419"/>
                  <a:gd name="connsiteX16-1837" fmla="*/ 2496 w 1305299"/>
                  <a:gd name="connsiteY16-1838" fmla="*/ 463106 h 1424419"/>
                  <a:gd name="connsiteX17-1839" fmla="*/ 2458 w 1305299"/>
                  <a:gd name="connsiteY17-1840" fmla="*/ 429563 h 1424419"/>
                  <a:gd name="connsiteX18-1841" fmla="*/ 75248 w 1305299"/>
                  <a:gd name="connsiteY18-1842" fmla="*/ 303202 h 1424419"/>
                  <a:gd name="connsiteX19-1843" fmla="*/ 106293 w 1305299"/>
                  <a:gd name="connsiteY19-1844" fmla="*/ 282597 h 1424419"/>
                  <a:gd name="connsiteX20-1845" fmla="*/ 541533 w 1305299"/>
                  <a:gd name="connsiteY20-1846" fmla="*/ 38110 h 1424419"/>
                  <a:gd name="connsiteX21-1847" fmla="*/ 653528 w 1305299"/>
                  <a:gd name="connsiteY21-1848" fmla="*/ 0 h 1424419"/>
                  <a:gd name="connsiteX0-1849" fmla="*/ 653528 w 1304127"/>
                  <a:gd name="connsiteY0-1850" fmla="*/ 0 h 1424419"/>
                  <a:gd name="connsiteX1-1851" fmla="*/ 757287 w 1304127"/>
                  <a:gd name="connsiteY1-1852" fmla="*/ 32444 h 1424419"/>
                  <a:gd name="connsiteX2-1853" fmla="*/ 1206876 w 1304127"/>
                  <a:gd name="connsiteY2-1854" fmla="*/ 284945 h 1424419"/>
                  <a:gd name="connsiteX3-1855" fmla="*/ 1237706 w 1304127"/>
                  <a:gd name="connsiteY3-1856" fmla="*/ 306775 h 1424419"/>
                  <a:gd name="connsiteX4-1857" fmla="*/ 1301712 w 1304127"/>
                  <a:gd name="connsiteY4-1858" fmla="*/ 442384 h 1424419"/>
                  <a:gd name="connsiteX5-1859" fmla="*/ 1303099 w 1304127"/>
                  <a:gd name="connsiteY5-1860" fmla="*/ 495558 h 1424419"/>
                  <a:gd name="connsiteX6-1861" fmla="*/ 1301746 w 1304127"/>
                  <a:gd name="connsiteY6-1862" fmla="*/ 953747 h 1424419"/>
                  <a:gd name="connsiteX7-1863" fmla="*/ 1302599 w 1304127"/>
                  <a:gd name="connsiteY7-1864" fmla="*/ 1003650 h 1424419"/>
                  <a:gd name="connsiteX8-1865" fmla="*/ 1227376 w 1304127"/>
                  <a:gd name="connsiteY8-1866" fmla="*/ 1152027 h 1424419"/>
                  <a:gd name="connsiteX9-1867" fmla="*/ 1172881 w 1304127"/>
                  <a:gd name="connsiteY9-1868" fmla="*/ 1179342 h 1424419"/>
                  <a:gd name="connsiteX10-1869" fmla="*/ 792288 w 1304127"/>
                  <a:gd name="connsiteY10-1870" fmla="*/ 1385653 h 1424419"/>
                  <a:gd name="connsiteX11-1871" fmla="*/ 522686 w 1304127"/>
                  <a:gd name="connsiteY11-1872" fmla="*/ 1384922 h 1424419"/>
                  <a:gd name="connsiteX12-1873" fmla="*/ 94302 w 1304127"/>
                  <a:gd name="connsiteY12-1874" fmla="*/ 1158755 h 1424419"/>
                  <a:gd name="connsiteX13-1875" fmla="*/ 39429 w 1304127"/>
                  <a:gd name="connsiteY13-1876" fmla="*/ 1117635 h 1424419"/>
                  <a:gd name="connsiteX14-1877" fmla="*/ 667 w 1304127"/>
                  <a:gd name="connsiteY14-1878" fmla="*/ 999105 h 1424419"/>
                  <a:gd name="connsiteX15-1879" fmla="*/ 0 w 1304127"/>
                  <a:gd name="connsiteY15-1880" fmla="*/ 972364 h 1424419"/>
                  <a:gd name="connsiteX16-1881" fmla="*/ 2496 w 1304127"/>
                  <a:gd name="connsiteY16-1882" fmla="*/ 463106 h 1424419"/>
                  <a:gd name="connsiteX17-1883" fmla="*/ 2458 w 1304127"/>
                  <a:gd name="connsiteY17-1884" fmla="*/ 429563 h 1424419"/>
                  <a:gd name="connsiteX18-1885" fmla="*/ 75248 w 1304127"/>
                  <a:gd name="connsiteY18-1886" fmla="*/ 303202 h 1424419"/>
                  <a:gd name="connsiteX19-1887" fmla="*/ 106293 w 1304127"/>
                  <a:gd name="connsiteY19-1888" fmla="*/ 282597 h 1424419"/>
                  <a:gd name="connsiteX20-1889" fmla="*/ 541533 w 1304127"/>
                  <a:gd name="connsiteY20-1890" fmla="*/ 38110 h 1424419"/>
                  <a:gd name="connsiteX21-1891" fmla="*/ 653528 w 1304127"/>
                  <a:gd name="connsiteY21-1892" fmla="*/ 0 h 1424419"/>
                  <a:gd name="connsiteX0-1893" fmla="*/ 653528 w 1306101"/>
                  <a:gd name="connsiteY0-1894" fmla="*/ 0 h 1424419"/>
                  <a:gd name="connsiteX1-1895" fmla="*/ 757287 w 1306101"/>
                  <a:gd name="connsiteY1-1896" fmla="*/ 32444 h 1424419"/>
                  <a:gd name="connsiteX2-1897" fmla="*/ 1206876 w 1306101"/>
                  <a:gd name="connsiteY2-1898" fmla="*/ 284945 h 1424419"/>
                  <a:gd name="connsiteX3-1899" fmla="*/ 1237706 w 1306101"/>
                  <a:gd name="connsiteY3-1900" fmla="*/ 306775 h 1424419"/>
                  <a:gd name="connsiteX4-1901" fmla="*/ 1305773 w 1306101"/>
                  <a:gd name="connsiteY4-1902" fmla="*/ 442384 h 1424419"/>
                  <a:gd name="connsiteX5-1903" fmla="*/ 1303099 w 1306101"/>
                  <a:gd name="connsiteY5-1904" fmla="*/ 495558 h 1424419"/>
                  <a:gd name="connsiteX6-1905" fmla="*/ 1301746 w 1306101"/>
                  <a:gd name="connsiteY6-1906" fmla="*/ 953747 h 1424419"/>
                  <a:gd name="connsiteX7-1907" fmla="*/ 1302599 w 1306101"/>
                  <a:gd name="connsiteY7-1908" fmla="*/ 1003650 h 1424419"/>
                  <a:gd name="connsiteX8-1909" fmla="*/ 1227376 w 1306101"/>
                  <a:gd name="connsiteY8-1910" fmla="*/ 1152027 h 1424419"/>
                  <a:gd name="connsiteX9-1911" fmla="*/ 1172881 w 1306101"/>
                  <a:gd name="connsiteY9-1912" fmla="*/ 1179342 h 1424419"/>
                  <a:gd name="connsiteX10-1913" fmla="*/ 792288 w 1306101"/>
                  <a:gd name="connsiteY10-1914" fmla="*/ 1385653 h 1424419"/>
                  <a:gd name="connsiteX11-1915" fmla="*/ 522686 w 1306101"/>
                  <a:gd name="connsiteY11-1916" fmla="*/ 1384922 h 1424419"/>
                  <a:gd name="connsiteX12-1917" fmla="*/ 94302 w 1306101"/>
                  <a:gd name="connsiteY12-1918" fmla="*/ 1158755 h 1424419"/>
                  <a:gd name="connsiteX13-1919" fmla="*/ 39429 w 1306101"/>
                  <a:gd name="connsiteY13-1920" fmla="*/ 1117635 h 1424419"/>
                  <a:gd name="connsiteX14-1921" fmla="*/ 667 w 1306101"/>
                  <a:gd name="connsiteY14-1922" fmla="*/ 999105 h 1424419"/>
                  <a:gd name="connsiteX15-1923" fmla="*/ 0 w 1306101"/>
                  <a:gd name="connsiteY15-1924" fmla="*/ 972364 h 1424419"/>
                  <a:gd name="connsiteX16-1925" fmla="*/ 2496 w 1306101"/>
                  <a:gd name="connsiteY16-1926" fmla="*/ 463106 h 1424419"/>
                  <a:gd name="connsiteX17-1927" fmla="*/ 2458 w 1306101"/>
                  <a:gd name="connsiteY17-1928" fmla="*/ 429563 h 1424419"/>
                  <a:gd name="connsiteX18-1929" fmla="*/ 75248 w 1306101"/>
                  <a:gd name="connsiteY18-1930" fmla="*/ 303202 h 1424419"/>
                  <a:gd name="connsiteX19-1931" fmla="*/ 106293 w 1306101"/>
                  <a:gd name="connsiteY19-1932" fmla="*/ 282597 h 1424419"/>
                  <a:gd name="connsiteX20-1933" fmla="*/ 541533 w 1306101"/>
                  <a:gd name="connsiteY20-1934" fmla="*/ 38110 h 1424419"/>
                  <a:gd name="connsiteX21-1935" fmla="*/ 653528 w 1306101"/>
                  <a:gd name="connsiteY21-1936" fmla="*/ 0 h 1424419"/>
                  <a:gd name="connsiteX0-1937" fmla="*/ 653528 w 1304819"/>
                  <a:gd name="connsiteY0-1938" fmla="*/ 0 h 1424419"/>
                  <a:gd name="connsiteX1-1939" fmla="*/ 757287 w 1304819"/>
                  <a:gd name="connsiteY1-1940" fmla="*/ 32444 h 1424419"/>
                  <a:gd name="connsiteX2-1941" fmla="*/ 1206876 w 1304819"/>
                  <a:gd name="connsiteY2-1942" fmla="*/ 284945 h 1424419"/>
                  <a:gd name="connsiteX3-1943" fmla="*/ 1237706 w 1304819"/>
                  <a:gd name="connsiteY3-1944" fmla="*/ 306775 h 1424419"/>
                  <a:gd name="connsiteX4-1945" fmla="*/ 1304420 w 1304819"/>
                  <a:gd name="connsiteY4-1946" fmla="*/ 434263 h 1424419"/>
                  <a:gd name="connsiteX5-1947" fmla="*/ 1303099 w 1304819"/>
                  <a:gd name="connsiteY5-1948" fmla="*/ 495558 h 1424419"/>
                  <a:gd name="connsiteX6-1949" fmla="*/ 1301746 w 1304819"/>
                  <a:gd name="connsiteY6-1950" fmla="*/ 953747 h 1424419"/>
                  <a:gd name="connsiteX7-1951" fmla="*/ 1302599 w 1304819"/>
                  <a:gd name="connsiteY7-1952" fmla="*/ 1003650 h 1424419"/>
                  <a:gd name="connsiteX8-1953" fmla="*/ 1227376 w 1304819"/>
                  <a:gd name="connsiteY8-1954" fmla="*/ 1152027 h 1424419"/>
                  <a:gd name="connsiteX9-1955" fmla="*/ 1172881 w 1304819"/>
                  <a:gd name="connsiteY9-1956" fmla="*/ 1179342 h 1424419"/>
                  <a:gd name="connsiteX10-1957" fmla="*/ 792288 w 1304819"/>
                  <a:gd name="connsiteY10-1958" fmla="*/ 1385653 h 1424419"/>
                  <a:gd name="connsiteX11-1959" fmla="*/ 522686 w 1304819"/>
                  <a:gd name="connsiteY11-1960" fmla="*/ 1384922 h 1424419"/>
                  <a:gd name="connsiteX12-1961" fmla="*/ 94302 w 1304819"/>
                  <a:gd name="connsiteY12-1962" fmla="*/ 1158755 h 1424419"/>
                  <a:gd name="connsiteX13-1963" fmla="*/ 39429 w 1304819"/>
                  <a:gd name="connsiteY13-1964" fmla="*/ 1117635 h 1424419"/>
                  <a:gd name="connsiteX14-1965" fmla="*/ 667 w 1304819"/>
                  <a:gd name="connsiteY14-1966" fmla="*/ 999105 h 1424419"/>
                  <a:gd name="connsiteX15-1967" fmla="*/ 0 w 1304819"/>
                  <a:gd name="connsiteY15-1968" fmla="*/ 972364 h 1424419"/>
                  <a:gd name="connsiteX16-1969" fmla="*/ 2496 w 1304819"/>
                  <a:gd name="connsiteY16-1970" fmla="*/ 463106 h 1424419"/>
                  <a:gd name="connsiteX17-1971" fmla="*/ 2458 w 1304819"/>
                  <a:gd name="connsiteY17-1972" fmla="*/ 429563 h 1424419"/>
                  <a:gd name="connsiteX18-1973" fmla="*/ 75248 w 1304819"/>
                  <a:gd name="connsiteY18-1974" fmla="*/ 303202 h 1424419"/>
                  <a:gd name="connsiteX19-1975" fmla="*/ 106293 w 1304819"/>
                  <a:gd name="connsiteY19-1976" fmla="*/ 282597 h 1424419"/>
                  <a:gd name="connsiteX20-1977" fmla="*/ 541533 w 1304819"/>
                  <a:gd name="connsiteY20-1978" fmla="*/ 38110 h 1424419"/>
                  <a:gd name="connsiteX21-1979" fmla="*/ 653528 w 1304819"/>
                  <a:gd name="connsiteY21-1980" fmla="*/ 0 h 1424419"/>
                  <a:gd name="connsiteX0-1981" fmla="*/ 653528 w 1306525"/>
                  <a:gd name="connsiteY0-1982" fmla="*/ 0 h 1424419"/>
                  <a:gd name="connsiteX1-1983" fmla="*/ 757287 w 1306525"/>
                  <a:gd name="connsiteY1-1984" fmla="*/ 32444 h 1424419"/>
                  <a:gd name="connsiteX2-1985" fmla="*/ 1206876 w 1306525"/>
                  <a:gd name="connsiteY2-1986" fmla="*/ 284945 h 1424419"/>
                  <a:gd name="connsiteX3-1987" fmla="*/ 1237706 w 1306525"/>
                  <a:gd name="connsiteY3-1988" fmla="*/ 306775 h 1424419"/>
                  <a:gd name="connsiteX4-1989" fmla="*/ 1304420 w 1306525"/>
                  <a:gd name="connsiteY4-1990" fmla="*/ 434263 h 1424419"/>
                  <a:gd name="connsiteX5-1991" fmla="*/ 1305806 w 1306525"/>
                  <a:gd name="connsiteY5-1992" fmla="*/ 519922 h 1424419"/>
                  <a:gd name="connsiteX6-1993" fmla="*/ 1301746 w 1306525"/>
                  <a:gd name="connsiteY6-1994" fmla="*/ 953747 h 1424419"/>
                  <a:gd name="connsiteX7-1995" fmla="*/ 1302599 w 1306525"/>
                  <a:gd name="connsiteY7-1996" fmla="*/ 1003650 h 1424419"/>
                  <a:gd name="connsiteX8-1997" fmla="*/ 1227376 w 1306525"/>
                  <a:gd name="connsiteY8-1998" fmla="*/ 1152027 h 1424419"/>
                  <a:gd name="connsiteX9-1999" fmla="*/ 1172881 w 1306525"/>
                  <a:gd name="connsiteY9-2000" fmla="*/ 1179342 h 1424419"/>
                  <a:gd name="connsiteX10-2001" fmla="*/ 792288 w 1306525"/>
                  <a:gd name="connsiteY10-2002" fmla="*/ 1385653 h 1424419"/>
                  <a:gd name="connsiteX11-2003" fmla="*/ 522686 w 1306525"/>
                  <a:gd name="connsiteY11-2004" fmla="*/ 1384922 h 1424419"/>
                  <a:gd name="connsiteX12-2005" fmla="*/ 94302 w 1306525"/>
                  <a:gd name="connsiteY12-2006" fmla="*/ 1158755 h 1424419"/>
                  <a:gd name="connsiteX13-2007" fmla="*/ 39429 w 1306525"/>
                  <a:gd name="connsiteY13-2008" fmla="*/ 1117635 h 1424419"/>
                  <a:gd name="connsiteX14-2009" fmla="*/ 667 w 1306525"/>
                  <a:gd name="connsiteY14-2010" fmla="*/ 999105 h 1424419"/>
                  <a:gd name="connsiteX15-2011" fmla="*/ 0 w 1306525"/>
                  <a:gd name="connsiteY15-2012" fmla="*/ 972364 h 1424419"/>
                  <a:gd name="connsiteX16-2013" fmla="*/ 2496 w 1306525"/>
                  <a:gd name="connsiteY16-2014" fmla="*/ 463106 h 1424419"/>
                  <a:gd name="connsiteX17-2015" fmla="*/ 2458 w 1306525"/>
                  <a:gd name="connsiteY17-2016" fmla="*/ 429563 h 1424419"/>
                  <a:gd name="connsiteX18-2017" fmla="*/ 75248 w 1306525"/>
                  <a:gd name="connsiteY18-2018" fmla="*/ 303202 h 1424419"/>
                  <a:gd name="connsiteX19-2019" fmla="*/ 106293 w 1306525"/>
                  <a:gd name="connsiteY19-2020" fmla="*/ 282597 h 1424419"/>
                  <a:gd name="connsiteX20-2021" fmla="*/ 541533 w 1306525"/>
                  <a:gd name="connsiteY20-2022" fmla="*/ 38110 h 1424419"/>
                  <a:gd name="connsiteX21-2023" fmla="*/ 653528 w 1306525"/>
                  <a:gd name="connsiteY21-2024" fmla="*/ 0 h 1424419"/>
                  <a:gd name="connsiteX0-2025" fmla="*/ 653528 w 1305814"/>
                  <a:gd name="connsiteY0-2026" fmla="*/ 0 h 1424419"/>
                  <a:gd name="connsiteX1-2027" fmla="*/ 757287 w 1305814"/>
                  <a:gd name="connsiteY1-2028" fmla="*/ 32444 h 1424419"/>
                  <a:gd name="connsiteX2-2029" fmla="*/ 1206876 w 1305814"/>
                  <a:gd name="connsiteY2-2030" fmla="*/ 284945 h 1424419"/>
                  <a:gd name="connsiteX3-2031" fmla="*/ 1237706 w 1305814"/>
                  <a:gd name="connsiteY3-2032" fmla="*/ 306775 h 1424419"/>
                  <a:gd name="connsiteX4-2033" fmla="*/ 1304420 w 1305814"/>
                  <a:gd name="connsiteY4-2034" fmla="*/ 434263 h 1424419"/>
                  <a:gd name="connsiteX5-2035" fmla="*/ 1305806 w 1305814"/>
                  <a:gd name="connsiteY5-2036" fmla="*/ 519922 h 1424419"/>
                  <a:gd name="connsiteX6-2037" fmla="*/ 1301746 w 1305814"/>
                  <a:gd name="connsiteY6-2038" fmla="*/ 953747 h 1424419"/>
                  <a:gd name="connsiteX7-2039" fmla="*/ 1302599 w 1305814"/>
                  <a:gd name="connsiteY7-2040" fmla="*/ 1003650 h 1424419"/>
                  <a:gd name="connsiteX8-2041" fmla="*/ 1227376 w 1305814"/>
                  <a:gd name="connsiteY8-2042" fmla="*/ 1152027 h 1424419"/>
                  <a:gd name="connsiteX9-2043" fmla="*/ 1172881 w 1305814"/>
                  <a:gd name="connsiteY9-2044" fmla="*/ 1179342 h 1424419"/>
                  <a:gd name="connsiteX10-2045" fmla="*/ 792288 w 1305814"/>
                  <a:gd name="connsiteY10-2046" fmla="*/ 1385653 h 1424419"/>
                  <a:gd name="connsiteX11-2047" fmla="*/ 522686 w 1305814"/>
                  <a:gd name="connsiteY11-2048" fmla="*/ 1384922 h 1424419"/>
                  <a:gd name="connsiteX12-2049" fmla="*/ 94302 w 1305814"/>
                  <a:gd name="connsiteY12-2050" fmla="*/ 1158755 h 1424419"/>
                  <a:gd name="connsiteX13-2051" fmla="*/ 39429 w 1305814"/>
                  <a:gd name="connsiteY13-2052" fmla="*/ 1117635 h 1424419"/>
                  <a:gd name="connsiteX14-2053" fmla="*/ 667 w 1305814"/>
                  <a:gd name="connsiteY14-2054" fmla="*/ 999105 h 1424419"/>
                  <a:gd name="connsiteX15-2055" fmla="*/ 0 w 1305814"/>
                  <a:gd name="connsiteY15-2056" fmla="*/ 972364 h 1424419"/>
                  <a:gd name="connsiteX16-2057" fmla="*/ 2496 w 1305814"/>
                  <a:gd name="connsiteY16-2058" fmla="*/ 463106 h 1424419"/>
                  <a:gd name="connsiteX17-2059" fmla="*/ 2458 w 1305814"/>
                  <a:gd name="connsiteY17-2060" fmla="*/ 429563 h 1424419"/>
                  <a:gd name="connsiteX18-2061" fmla="*/ 75248 w 1305814"/>
                  <a:gd name="connsiteY18-2062" fmla="*/ 303202 h 1424419"/>
                  <a:gd name="connsiteX19-2063" fmla="*/ 106293 w 1305814"/>
                  <a:gd name="connsiteY19-2064" fmla="*/ 282597 h 1424419"/>
                  <a:gd name="connsiteX20-2065" fmla="*/ 541533 w 1305814"/>
                  <a:gd name="connsiteY20-2066" fmla="*/ 38110 h 1424419"/>
                  <a:gd name="connsiteX21-2067" fmla="*/ 653528 w 1305814"/>
                  <a:gd name="connsiteY21-2068" fmla="*/ 0 h 1424419"/>
                  <a:gd name="connsiteX0-2069" fmla="*/ 653528 w 1305814"/>
                  <a:gd name="connsiteY0-2070" fmla="*/ 0 h 1424419"/>
                  <a:gd name="connsiteX1-2071" fmla="*/ 757287 w 1305814"/>
                  <a:gd name="connsiteY1-2072" fmla="*/ 32444 h 1424419"/>
                  <a:gd name="connsiteX2-2073" fmla="*/ 1206876 w 1305814"/>
                  <a:gd name="connsiteY2-2074" fmla="*/ 284945 h 1424419"/>
                  <a:gd name="connsiteX3-2075" fmla="*/ 1237706 w 1305814"/>
                  <a:gd name="connsiteY3-2076" fmla="*/ 306775 h 1424419"/>
                  <a:gd name="connsiteX4-2077" fmla="*/ 1304420 w 1305814"/>
                  <a:gd name="connsiteY4-2078" fmla="*/ 434263 h 1424419"/>
                  <a:gd name="connsiteX5-2079" fmla="*/ 1305806 w 1305814"/>
                  <a:gd name="connsiteY5-2080" fmla="*/ 519922 h 1424419"/>
                  <a:gd name="connsiteX6-2081" fmla="*/ 1301746 w 1305814"/>
                  <a:gd name="connsiteY6-2082" fmla="*/ 953747 h 1424419"/>
                  <a:gd name="connsiteX7-2083" fmla="*/ 1302599 w 1305814"/>
                  <a:gd name="connsiteY7-2084" fmla="*/ 1003650 h 1424419"/>
                  <a:gd name="connsiteX8-2085" fmla="*/ 1227376 w 1305814"/>
                  <a:gd name="connsiteY8-2086" fmla="*/ 1152027 h 1424419"/>
                  <a:gd name="connsiteX9-2087" fmla="*/ 1172881 w 1305814"/>
                  <a:gd name="connsiteY9-2088" fmla="*/ 1179342 h 1424419"/>
                  <a:gd name="connsiteX10-2089" fmla="*/ 792288 w 1305814"/>
                  <a:gd name="connsiteY10-2090" fmla="*/ 1385653 h 1424419"/>
                  <a:gd name="connsiteX11-2091" fmla="*/ 522686 w 1305814"/>
                  <a:gd name="connsiteY11-2092" fmla="*/ 1384922 h 1424419"/>
                  <a:gd name="connsiteX12-2093" fmla="*/ 94302 w 1305814"/>
                  <a:gd name="connsiteY12-2094" fmla="*/ 1158755 h 1424419"/>
                  <a:gd name="connsiteX13-2095" fmla="*/ 39429 w 1305814"/>
                  <a:gd name="connsiteY13-2096" fmla="*/ 1117635 h 1424419"/>
                  <a:gd name="connsiteX14-2097" fmla="*/ 667 w 1305814"/>
                  <a:gd name="connsiteY14-2098" fmla="*/ 999105 h 1424419"/>
                  <a:gd name="connsiteX15-2099" fmla="*/ 0 w 1305814"/>
                  <a:gd name="connsiteY15-2100" fmla="*/ 972364 h 1424419"/>
                  <a:gd name="connsiteX16-2101" fmla="*/ 2496 w 1305814"/>
                  <a:gd name="connsiteY16-2102" fmla="*/ 463106 h 1424419"/>
                  <a:gd name="connsiteX17-2103" fmla="*/ 2458 w 1305814"/>
                  <a:gd name="connsiteY17-2104" fmla="*/ 429563 h 1424419"/>
                  <a:gd name="connsiteX18-2105" fmla="*/ 75248 w 1305814"/>
                  <a:gd name="connsiteY18-2106" fmla="*/ 303202 h 1424419"/>
                  <a:gd name="connsiteX19-2107" fmla="*/ 106293 w 1305814"/>
                  <a:gd name="connsiteY19-2108" fmla="*/ 282597 h 1424419"/>
                  <a:gd name="connsiteX20-2109" fmla="*/ 541533 w 1305814"/>
                  <a:gd name="connsiteY20-2110" fmla="*/ 38110 h 1424419"/>
                  <a:gd name="connsiteX21-2111" fmla="*/ 653528 w 1305814"/>
                  <a:gd name="connsiteY21-2112" fmla="*/ 0 h 1424419"/>
                  <a:gd name="connsiteX0-2113" fmla="*/ 653528 w 1305814"/>
                  <a:gd name="connsiteY0-2114" fmla="*/ 0 h 1424419"/>
                  <a:gd name="connsiteX1-2115" fmla="*/ 757287 w 1305814"/>
                  <a:gd name="connsiteY1-2116" fmla="*/ 32444 h 1424419"/>
                  <a:gd name="connsiteX2-2117" fmla="*/ 1206876 w 1305814"/>
                  <a:gd name="connsiteY2-2118" fmla="*/ 284945 h 1424419"/>
                  <a:gd name="connsiteX3-2119" fmla="*/ 1237706 w 1305814"/>
                  <a:gd name="connsiteY3-2120" fmla="*/ 306775 h 1424419"/>
                  <a:gd name="connsiteX4-2121" fmla="*/ 1304420 w 1305814"/>
                  <a:gd name="connsiteY4-2122" fmla="*/ 434263 h 1424419"/>
                  <a:gd name="connsiteX5-2123" fmla="*/ 1305806 w 1305814"/>
                  <a:gd name="connsiteY5-2124" fmla="*/ 519922 h 1424419"/>
                  <a:gd name="connsiteX6-2125" fmla="*/ 1301746 w 1305814"/>
                  <a:gd name="connsiteY6-2126" fmla="*/ 953747 h 1424419"/>
                  <a:gd name="connsiteX7-2127" fmla="*/ 1302599 w 1305814"/>
                  <a:gd name="connsiteY7-2128" fmla="*/ 1003650 h 1424419"/>
                  <a:gd name="connsiteX8-2129" fmla="*/ 1227376 w 1305814"/>
                  <a:gd name="connsiteY8-2130" fmla="*/ 1152027 h 1424419"/>
                  <a:gd name="connsiteX9-2131" fmla="*/ 1174235 w 1305814"/>
                  <a:gd name="connsiteY9-2132" fmla="*/ 1184756 h 1424419"/>
                  <a:gd name="connsiteX10-2133" fmla="*/ 792288 w 1305814"/>
                  <a:gd name="connsiteY10-2134" fmla="*/ 1385653 h 1424419"/>
                  <a:gd name="connsiteX11-2135" fmla="*/ 522686 w 1305814"/>
                  <a:gd name="connsiteY11-2136" fmla="*/ 1384922 h 1424419"/>
                  <a:gd name="connsiteX12-2137" fmla="*/ 94302 w 1305814"/>
                  <a:gd name="connsiteY12-2138" fmla="*/ 1158755 h 1424419"/>
                  <a:gd name="connsiteX13-2139" fmla="*/ 39429 w 1305814"/>
                  <a:gd name="connsiteY13-2140" fmla="*/ 1117635 h 1424419"/>
                  <a:gd name="connsiteX14-2141" fmla="*/ 667 w 1305814"/>
                  <a:gd name="connsiteY14-2142" fmla="*/ 999105 h 1424419"/>
                  <a:gd name="connsiteX15-2143" fmla="*/ 0 w 1305814"/>
                  <a:gd name="connsiteY15-2144" fmla="*/ 972364 h 1424419"/>
                  <a:gd name="connsiteX16-2145" fmla="*/ 2496 w 1305814"/>
                  <a:gd name="connsiteY16-2146" fmla="*/ 463106 h 1424419"/>
                  <a:gd name="connsiteX17-2147" fmla="*/ 2458 w 1305814"/>
                  <a:gd name="connsiteY17-2148" fmla="*/ 429563 h 1424419"/>
                  <a:gd name="connsiteX18-2149" fmla="*/ 75248 w 1305814"/>
                  <a:gd name="connsiteY18-2150" fmla="*/ 303202 h 1424419"/>
                  <a:gd name="connsiteX19-2151" fmla="*/ 106293 w 1305814"/>
                  <a:gd name="connsiteY19-2152" fmla="*/ 282597 h 1424419"/>
                  <a:gd name="connsiteX20-2153" fmla="*/ 541533 w 1305814"/>
                  <a:gd name="connsiteY20-2154" fmla="*/ 38110 h 1424419"/>
                  <a:gd name="connsiteX21-2155" fmla="*/ 653528 w 1305814"/>
                  <a:gd name="connsiteY21-2156" fmla="*/ 0 h 1424419"/>
                  <a:gd name="connsiteX0-2157" fmla="*/ 653528 w 1305814"/>
                  <a:gd name="connsiteY0-2158" fmla="*/ 0 h 1424419"/>
                  <a:gd name="connsiteX1-2159" fmla="*/ 757287 w 1305814"/>
                  <a:gd name="connsiteY1-2160" fmla="*/ 32444 h 1424419"/>
                  <a:gd name="connsiteX2-2161" fmla="*/ 1206876 w 1305814"/>
                  <a:gd name="connsiteY2-2162" fmla="*/ 284945 h 1424419"/>
                  <a:gd name="connsiteX3-2163" fmla="*/ 1237706 w 1305814"/>
                  <a:gd name="connsiteY3-2164" fmla="*/ 306775 h 1424419"/>
                  <a:gd name="connsiteX4-2165" fmla="*/ 1304420 w 1305814"/>
                  <a:gd name="connsiteY4-2166" fmla="*/ 434263 h 1424419"/>
                  <a:gd name="connsiteX5-2167" fmla="*/ 1305806 w 1305814"/>
                  <a:gd name="connsiteY5-2168" fmla="*/ 519922 h 1424419"/>
                  <a:gd name="connsiteX6-2169" fmla="*/ 1301746 w 1305814"/>
                  <a:gd name="connsiteY6-2170" fmla="*/ 953747 h 1424419"/>
                  <a:gd name="connsiteX7-2171" fmla="*/ 1302599 w 1305814"/>
                  <a:gd name="connsiteY7-2172" fmla="*/ 1003650 h 1424419"/>
                  <a:gd name="connsiteX8-2173" fmla="*/ 1227376 w 1305814"/>
                  <a:gd name="connsiteY8-2174" fmla="*/ 1152027 h 1424419"/>
                  <a:gd name="connsiteX9-2175" fmla="*/ 1174235 w 1305814"/>
                  <a:gd name="connsiteY9-2176" fmla="*/ 1184756 h 1424419"/>
                  <a:gd name="connsiteX10-2177" fmla="*/ 792288 w 1305814"/>
                  <a:gd name="connsiteY10-2178" fmla="*/ 1385653 h 1424419"/>
                  <a:gd name="connsiteX11-2179" fmla="*/ 522686 w 1305814"/>
                  <a:gd name="connsiteY11-2180" fmla="*/ 1384922 h 1424419"/>
                  <a:gd name="connsiteX12-2181" fmla="*/ 94302 w 1305814"/>
                  <a:gd name="connsiteY12-2182" fmla="*/ 1158755 h 1424419"/>
                  <a:gd name="connsiteX13-2183" fmla="*/ 39429 w 1305814"/>
                  <a:gd name="connsiteY13-2184" fmla="*/ 1117635 h 1424419"/>
                  <a:gd name="connsiteX14-2185" fmla="*/ 667 w 1305814"/>
                  <a:gd name="connsiteY14-2186" fmla="*/ 999105 h 1424419"/>
                  <a:gd name="connsiteX15-2187" fmla="*/ 0 w 1305814"/>
                  <a:gd name="connsiteY15-2188" fmla="*/ 972364 h 1424419"/>
                  <a:gd name="connsiteX16-2189" fmla="*/ 2496 w 1305814"/>
                  <a:gd name="connsiteY16-2190" fmla="*/ 463106 h 1424419"/>
                  <a:gd name="connsiteX17-2191" fmla="*/ 2458 w 1305814"/>
                  <a:gd name="connsiteY17-2192" fmla="*/ 429563 h 1424419"/>
                  <a:gd name="connsiteX18-2193" fmla="*/ 75248 w 1305814"/>
                  <a:gd name="connsiteY18-2194" fmla="*/ 303202 h 1424419"/>
                  <a:gd name="connsiteX19-2195" fmla="*/ 106293 w 1305814"/>
                  <a:gd name="connsiteY19-2196" fmla="*/ 282597 h 1424419"/>
                  <a:gd name="connsiteX20-2197" fmla="*/ 541533 w 1305814"/>
                  <a:gd name="connsiteY20-2198" fmla="*/ 38110 h 1424419"/>
                  <a:gd name="connsiteX21-2199" fmla="*/ 653528 w 1305814"/>
                  <a:gd name="connsiteY21-2200" fmla="*/ 0 h 1424419"/>
                  <a:gd name="connsiteX0-2201" fmla="*/ 653528 w 1305814"/>
                  <a:gd name="connsiteY0-2202" fmla="*/ 0 h 1427408"/>
                  <a:gd name="connsiteX1-2203" fmla="*/ 757287 w 1305814"/>
                  <a:gd name="connsiteY1-2204" fmla="*/ 32444 h 1427408"/>
                  <a:gd name="connsiteX2-2205" fmla="*/ 1206876 w 1305814"/>
                  <a:gd name="connsiteY2-2206" fmla="*/ 284945 h 1427408"/>
                  <a:gd name="connsiteX3-2207" fmla="*/ 1237706 w 1305814"/>
                  <a:gd name="connsiteY3-2208" fmla="*/ 306775 h 1427408"/>
                  <a:gd name="connsiteX4-2209" fmla="*/ 1304420 w 1305814"/>
                  <a:gd name="connsiteY4-2210" fmla="*/ 434263 h 1427408"/>
                  <a:gd name="connsiteX5-2211" fmla="*/ 1305806 w 1305814"/>
                  <a:gd name="connsiteY5-2212" fmla="*/ 519922 h 1427408"/>
                  <a:gd name="connsiteX6-2213" fmla="*/ 1301746 w 1305814"/>
                  <a:gd name="connsiteY6-2214" fmla="*/ 953747 h 1427408"/>
                  <a:gd name="connsiteX7-2215" fmla="*/ 1302599 w 1305814"/>
                  <a:gd name="connsiteY7-2216" fmla="*/ 1003650 h 1427408"/>
                  <a:gd name="connsiteX8-2217" fmla="*/ 1227376 w 1305814"/>
                  <a:gd name="connsiteY8-2218" fmla="*/ 1152027 h 1427408"/>
                  <a:gd name="connsiteX9-2219" fmla="*/ 1174235 w 1305814"/>
                  <a:gd name="connsiteY9-2220" fmla="*/ 1184756 h 1427408"/>
                  <a:gd name="connsiteX10-2221" fmla="*/ 792288 w 1305814"/>
                  <a:gd name="connsiteY10-2222" fmla="*/ 1385653 h 1427408"/>
                  <a:gd name="connsiteX11-2223" fmla="*/ 517719 w 1305814"/>
                  <a:gd name="connsiteY11-2224" fmla="*/ 1389889 h 1427408"/>
                  <a:gd name="connsiteX12-2225" fmla="*/ 94302 w 1305814"/>
                  <a:gd name="connsiteY12-2226" fmla="*/ 1158755 h 1427408"/>
                  <a:gd name="connsiteX13-2227" fmla="*/ 39429 w 1305814"/>
                  <a:gd name="connsiteY13-2228" fmla="*/ 1117635 h 1427408"/>
                  <a:gd name="connsiteX14-2229" fmla="*/ 667 w 1305814"/>
                  <a:gd name="connsiteY14-2230" fmla="*/ 999105 h 1427408"/>
                  <a:gd name="connsiteX15-2231" fmla="*/ 0 w 1305814"/>
                  <a:gd name="connsiteY15-2232" fmla="*/ 972364 h 1427408"/>
                  <a:gd name="connsiteX16-2233" fmla="*/ 2496 w 1305814"/>
                  <a:gd name="connsiteY16-2234" fmla="*/ 463106 h 1427408"/>
                  <a:gd name="connsiteX17-2235" fmla="*/ 2458 w 1305814"/>
                  <a:gd name="connsiteY17-2236" fmla="*/ 429563 h 1427408"/>
                  <a:gd name="connsiteX18-2237" fmla="*/ 75248 w 1305814"/>
                  <a:gd name="connsiteY18-2238" fmla="*/ 303202 h 1427408"/>
                  <a:gd name="connsiteX19-2239" fmla="*/ 106293 w 1305814"/>
                  <a:gd name="connsiteY19-2240" fmla="*/ 282597 h 1427408"/>
                  <a:gd name="connsiteX20-2241" fmla="*/ 541533 w 1305814"/>
                  <a:gd name="connsiteY20-2242" fmla="*/ 38110 h 1427408"/>
                  <a:gd name="connsiteX21-2243" fmla="*/ 653528 w 1305814"/>
                  <a:gd name="connsiteY21-2244" fmla="*/ 0 h 1427408"/>
                  <a:gd name="connsiteX0-2245" fmla="*/ 653528 w 1305814"/>
                  <a:gd name="connsiteY0-2246" fmla="*/ 0 h 1427408"/>
                  <a:gd name="connsiteX1-2247" fmla="*/ 757287 w 1305814"/>
                  <a:gd name="connsiteY1-2248" fmla="*/ 32444 h 1427408"/>
                  <a:gd name="connsiteX2-2249" fmla="*/ 1206876 w 1305814"/>
                  <a:gd name="connsiteY2-2250" fmla="*/ 284945 h 1427408"/>
                  <a:gd name="connsiteX3-2251" fmla="*/ 1237706 w 1305814"/>
                  <a:gd name="connsiteY3-2252" fmla="*/ 306775 h 1427408"/>
                  <a:gd name="connsiteX4-2253" fmla="*/ 1304420 w 1305814"/>
                  <a:gd name="connsiteY4-2254" fmla="*/ 434263 h 1427408"/>
                  <a:gd name="connsiteX5-2255" fmla="*/ 1305806 w 1305814"/>
                  <a:gd name="connsiteY5-2256" fmla="*/ 519922 h 1427408"/>
                  <a:gd name="connsiteX6-2257" fmla="*/ 1301746 w 1305814"/>
                  <a:gd name="connsiteY6-2258" fmla="*/ 953747 h 1427408"/>
                  <a:gd name="connsiteX7-2259" fmla="*/ 1302599 w 1305814"/>
                  <a:gd name="connsiteY7-2260" fmla="*/ 1003650 h 1427408"/>
                  <a:gd name="connsiteX8-2261" fmla="*/ 1227376 w 1305814"/>
                  <a:gd name="connsiteY8-2262" fmla="*/ 1152027 h 1427408"/>
                  <a:gd name="connsiteX9-2263" fmla="*/ 1174235 w 1305814"/>
                  <a:gd name="connsiteY9-2264" fmla="*/ 1184756 h 1427408"/>
                  <a:gd name="connsiteX10-2265" fmla="*/ 792288 w 1305814"/>
                  <a:gd name="connsiteY10-2266" fmla="*/ 1385653 h 1427408"/>
                  <a:gd name="connsiteX11-2267" fmla="*/ 517719 w 1305814"/>
                  <a:gd name="connsiteY11-2268" fmla="*/ 1389889 h 1427408"/>
                  <a:gd name="connsiteX12-2269" fmla="*/ 94302 w 1305814"/>
                  <a:gd name="connsiteY12-2270" fmla="*/ 1158755 h 1427408"/>
                  <a:gd name="connsiteX13-2271" fmla="*/ 39429 w 1305814"/>
                  <a:gd name="connsiteY13-2272" fmla="*/ 1117635 h 1427408"/>
                  <a:gd name="connsiteX14-2273" fmla="*/ 667 w 1305814"/>
                  <a:gd name="connsiteY14-2274" fmla="*/ 999105 h 1427408"/>
                  <a:gd name="connsiteX15-2275" fmla="*/ 0 w 1305814"/>
                  <a:gd name="connsiteY15-2276" fmla="*/ 972364 h 1427408"/>
                  <a:gd name="connsiteX16-2277" fmla="*/ 2496 w 1305814"/>
                  <a:gd name="connsiteY16-2278" fmla="*/ 463106 h 1427408"/>
                  <a:gd name="connsiteX17-2279" fmla="*/ 2458 w 1305814"/>
                  <a:gd name="connsiteY17-2280" fmla="*/ 429563 h 1427408"/>
                  <a:gd name="connsiteX18-2281" fmla="*/ 75248 w 1305814"/>
                  <a:gd name="connsiteY18-2282" fmla="*/ 303202 h 1427408"/>
                  <a:gd name="connsiteX19-2283" fmla="*/ 106293 w 1305814"/>
                  <a:gd name="connsiteY19-2284" fmla="*/ 282597 h 1427408"/>
                  <a:gd name="connsiteX20-2285" fmla="*/ 541533 w 1305814"/>
                  <a:gd name="connsiteY20-2286" fmla="*/ 38110 h 1427408"/>
                  <a:gd name="connsiteX21-2287" fmla="*/ 653528 w 1305814"/>
                  <a:gd name="connsiteY21-2288" fmla="*/ 0 h 1427408"/>
                  <a:gd name="connsiteX0-2289" fmla="*/ 653528 w 1305814"/>
                  <a:gd name="connsiteY0-2290" fmla="*/ 0 h 1421591"/>
                  <a:gd name="connsiteX1-2291" fmla="*/ 757287 w 1305814"/>
                  <a:gd name="connsiteY1-2292" fmla="*/ 32444 h 1421591"/>
                  <a:gd name="connsiteX2-2293" fmla="*/ 1206876 w 1305814"/>
                  <a:gd name="connsiteY2-2294" fmla="*/ 284945 h 1421591"/>
                  <a:gd name="connsiteX3-2295" fmla="*/ 1237706 w 1305814"/>
                  <a:gd name="connsiteY3-2296" fmla="*/ 306775 h 1421591"/>
                  <a:gd name="connsiteX4-2297" fmla="*/ 1304420 w 1305814"/>
                  <a:gd name="connsiteY4-2298" fmla="*/ 434263 h 1421591"/>
                  <a:gd name="connsiteX5-2299" fmla="*/ 1305806 w 1305814"/>
                  <a:gd name="connsiteY5-2300" fmla="*/ 519922 h 1421591"/>
                  <a:gd name="connsiteX6-2301" fmla="*/ 1301746 w 1305814"/>
                  <a:gd name="connsiteY6-2302" fmla="*/ 953747 h 1421591"/>
                  <a:gd name="connsiteX7-2303" fmla="*/ 1302599 w 1305814"/>
                  <a:gd name="connsiteY7-2304" fmla="*/ 1003650 h 1421591"/>
                  <a:gd name="connsiteX8-2305" fmla="*/ 1227376 w 1305814"/>
                  <a:gd name="connsiteY8-2306" fmla="*/ 1152027 h 1421591"/>
                  <a:gd name="connsiteX9-2307" fmla="*/ 1174235 w 1305814"/>
                  <a:gd name="connsiteY9-2308" fmla="*/ 1184756 h 1421591"/>
                  <a:gd name="connsiteX10-2309" fmla="*/ 792288 w 1305814"/>
                  <a:gd name="connsiteY10-2310" fmla="*/ 1385653 h 1421591"/>
                  <a:gd name="connsiteX11-2311" fmla="*/ 502818 w 1305814"/>
                  <a:gd name="connsiteY11-2312" fmla="*/ 1379955 h 1421591"/>
                  <a:gd name="connsiteX12-2313" fmla="*/ 94302 w 1305814"/>
                  <a:gd name="connsiteY12-2314" fmla="*/ 1158755 h 1421591"/>
                  <a:gd name="connsiteX13-2315" fmla="*/ 39429 w 1305814"/>
                  <a:gd name="connsiteY13-2316" fmla="*/ 1117635 h 1421591"/>
                  <a:gd name="connsiteX14-2317" fmla="*/ 667 w 1305814"/>
                  <a:gd name="connsiteY14-2318" fmla="*/ 999105 h 1421591"/>
                  <a:gd name="connsiteX15-2319" fmla="*/ 0 w 1305814"/>
                  <a:gd name="connsiteY15-2320" fmla="*/ 972364 h 1421591"/>
                  <a:gd name="connsiteX16-2321" fmla="*/ 2496 w 1305814"/>
                  <a:gd name="connsiteY16-2322" fmla="*/ 463106 h 1421591"/>
                  <a:gd name="connsiteX17-2323" fmla="*/ 2458 w 1305814"/>
                  <a:gd name="connsiteY17-2324" fmla="*/ 429563 h 1421591"/>
                  <a:gd name="connsiteX18-2325" fmla="*/ 75248 w 1305814"/>
                  <a:gd name="connsiteY18-2326" fmla="*/ 303202 h 1421591"/>
                  <a:gd name="connsiteX19-2327" fmla="*/ 106293 w 1305814"/>
                  <a:gd name="connsiteY19-2328" fmla="*/ 282597 h 1421591"/>
                  <a:gd name="connsiteX20-2329" fmla="*/ 541533 w 1305814"/>
                  <a:gd name="connsiteY20-2330" fmla="*/ 38110 h 1421591"/>
                  <a:gd name="connsiteX21-2331" fmla="*/ 653528 w 1305814"/>
                  <a:gd name="connsiteY21-2332" fmla="*/ 0 h 1421591"/>
                  <a:gd name="connsiteX0-2333" fmla="*/ 653528 w 1305814"/>
                  <a:gd name="connsiteY0-2334" fmla="*/ 0 h 1423589"/>
                  <a:gd name="connsiteX1-2335" fmla="*/ 757287 w 1305814"/>
                  <a:gd name="connsiteY1-2336" fmla="*/ 32444 h 1423589"/>
                  <a:gd name="connsiteX2-2337" fmla="*/ 1206876 w 1305814"/>
                  <a:gd name="connsiteY2-2338" fmla="*/ 284945 h 1423589"/>
                  <a:gd name="connsiteX3-2339" fmla="*/ 1237706 w 1305814"/>
                  <a:gd name="connsiteY3-2340" fmla="*/ 306775 h 1423589"/>
                  <a:gd name="connsiteX4-2341" fmla="*/ 1304420 w 1305814"/>
                  <a:gd name="connsiteY4-2342" fmla="*/ 434263 h 1423589"/>
                  <a:gd name="connsiteX5-2343" fmla="*/ 1305806 w 1305814"/>
                  <a:gd name="connsiteY5-2344" fmla="*/ 519922 h 1423589"/>
                  <a:gd name="connsiteX6-2345" fmla="*/ 1301746 w 1305814"/>
                  <a:gd name="connsiteY6-2346" fmla="*/ 953747 h 1423589"/>
                  <a:gd name="connsiteX7-2347" fmla="*/ 1302599 w 1305814"/>
                  <a:gd name="connsiteY7-2348" fmla="*/ 1003650 h 1423589"/>
                  <a:gd name="connsiteX8-2349" fmla="*/ 1227376 w 1305814"/>
                  <a:gd name="connsiteY8-2350" fmla="*/ 1152027 h 1423589"/>
                  <a:gd name="connsiteX9-2351" fmla="*/ 1174235 w 1305814"/>
                  <a:gd name="connsiteY9-2352" fmla="*/ 1184756 h 1423589"/>
                  <a:gd name="connsiteX10-2353" fmla="*/ 792288 w 1305814"/>
                  <a:gd name="connsiteY10-2354" fmla="*/ 1385653 h 1423589"/>
                  <a:gd name="connsiteX11-2355" fmla="*/ 502818 w 1305814"/>
                  <a:gd name="connsiteY11-2356" fmla="*/ 1379955 h 1423589"/>
                  <a:gd name="connsiteX12-2357" fmla="*/ 94302 w 1305814"/>
                  <a:gd name="connsiteY12-2358" fmla="*/ 1158755 h 1423589"/>
                  <a:gd name="connsiteX13-2359" fmla="*/ 39429 w 1305814"/>
                  <a:gd name="connsiteY13-2360" fmla="*/ 1117635 h 1423589"/>
                  <a:gd name="connsiteX14-2361" fmla="*/ 667 w 1305814"/>
                  <a:gd name="connsiteY14-2362" fmla="*/ 999105 h 1423589"/>
                  <a:gd name="connsiteX15-2363" fmla="*/ 0 w 1305814"/>
                  <a:gd name="connsiteY15-2364" fmla="*/ 972364 h 1423589"/>
                  <a:gd name="connsiteX16-2365" fmla="*/ 2496 w 1305814"/>
                  <a:gd name="connsiteY16-2366" fmla="*/ 463106 h 1423589"/>
                  <a:gd name="connsiteX17-2367" fmla="*/ 2458 w 1305814"/>
                  <a:gd name="connsiteY17-2368" fmla="*/ 429563 h 1423589"/>
                  <a:gd name="connsiteX18-2369" fmla="*/ 75248 w 1305814"/>
                  <a:gd name="connsiteY18-2370" fmla="*/ 303202 h 1423589"/>
                  <a:gd name="connsiteX19-2371" fmla="*/ 106293 w 1305814"/>
                  <a:gd name="connsiteY19-2372" fmla="*/ 282597 h 1423589"/>
                  <a:gd name="connsiteX20-2373" fmla="*/ 541533 w 1305814"/>
                  <a:gd name="connsiteY20-2374" fmla="*/ 38110 h 1423589"/>
                  <a:gd name="connsiteX21-2375" fmla="*/ 653528 w 1305814"/>
                  <a:gd name="connsiteY21-2376" fmla="*/ 0 h 14235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  <a:cxn ang="0">
                    <a:pos x="connsiteX17-35" y="connsiteY17-36"/>
                  </a:cxn>
                  <a:cxn ang="0">
                    <a:pos x="connsiteX18-37" y="connsiteY18-38"/>
                  </a:cxn>
                  <a:cxn ang="0">
                    <a:pos x="connsiteX19-39" y="connsiteY19-40"/>
                  </a:cxn>
                  <a:cxn ang="0">
                    <a:pos x="connsiteX20-41" y="connsiteY20-42"/>
                  </a:cxn>
                  <a:cxn ang="0">
                    <a:pos x="connsiteX21-43" y="connsiteY21-44"/>
                  </a:cxn>
                </a:cxnLst>
                <a:rect l="l" t="t" r="r" b="b"/>
                <a:pathLst>
                  <a:path w="1305814" h="1423589">
                    <a:moveTo>
                      <a:pt x="653528" y="0"/>
                    </a:moveTo>
                    <a:cubicBezTo>
                      <a:pt x="684553" y="-1"/>
                      <a:pt x="736057" y="24011"/>
                      <a:pt x="757287" y="32444"/>
                    </a:cubicBezTo>
                    <a:lnTo>
                      <a:pt x="1206876" y="284945"/>
                    </a:lnTo>
                    <a:cubicBezTo>
                      <a:pt x="1213399" y="291230"/>
                      <a:pt x="1233090" y="301119"/>
                      <a:pt x="1237706" y="306775"/>
                    </a:cubicBezTo>
                    <a:cubicBezTo>
                      <a:pt x="1285405" y="341141"/>
                      <a:pt x="1301367" y="360355"/>
                      <a:pt x="1304420" y="434263"/>
                    </a:cubicBezTo>
                    <a:cubicBezTo>
                      <a:pt x="1306256" y="435452"/>
                      <a:pt x="1303756" y="518852"/>
                      <a:pt x="1305806" y="519922"/>
                    </a:cubicBezTo>
                    <a:cubicBezTo>
                      <a:pt x="1306028" y="563787"/>
                      <a:pt x="1301771" y="907207"/>
                      <a:pt x="1301746" y="953747"/>
                    </a:cubicBezTo>
                    <a:cubicBezTo>
                      <a:pt x="1301579" y="970833"/>
                      <a:pt x="1302766" y="986564"/>
                      <a:pt x="1302599" y="1003650"/>
                    </a:cubicBezTo>
                    <a:cubicBezTo>
                      <a:pt x="1298075" y="1097264"/>
                      <a:pt x="1299308" y="1117497"/>
                      <a:pt x="1227376" y="1152027"/>
                    </a:cubicBezTo>
                    <a:cubicBezTo>
                      <a:pt x="1229069" y="1151612"/>
                      <a:pt x="1262992" y="1133636"/>
                      <a:pt x="1174235" y="1184756"/>
                    </a:cubicBezTo>
                    <a:cubicBezTo>
                      <a:pt x="1102911" y="1225835"/>
                      <a:pt x="986013" y="1283805"/>
                      <a:pt x="792288" y="1385653"/>
                    </a:cubicBezTo>
                    <a:cubicBezTo>
                      <a:pt x="702978" y="1424034"/>
                      <a:pt x="634560" y="1449454"/>
                      <a:pt x="502818" y="1379955"/>
                    </a:cubicBezTo>
                    <a:cubicBezTo>
                      <a:pt x="358670" y="1301859"/>
                      <a:pt x="241278" y="1242506"/>
                      <a:pt x="94302" y="1158755"/>
                    </a:cubicBezTo>
                    <a:cubicBezTo>
                      <a:pt x="64301" y="1138833"/>
                      <a:pt x="61069" y="1137739"/>
                      <a:pt x="39429" y="1117635"/>
                    </a:cubicBezTo>
                    <a:cubicBezTo>
                      <a:pt x="9399" y="1091481"/>
                      <a:pt x="81" y="1056313"/>
                      <a:pt x="667" y="999105"/>
                    </a:cubicBezTo>
                    <a:cubicBezTo>
                      <a:pt x="445" y="990191"/>
                      <a:pt x="222" y="981278"/>
                      <a:pt x="0" y="972364"/>
                    </a:cubicBezTo>
                    <a:lnTo>
                      <a:pt x="2496" y="463106"/>
                    </a:lnTo>
                    <a:cubicBezTo>
                      <a:pt x="2483" y="451925"/>
                      <a:pt x="2471" y="440744"/>
                      <a:pt x="2458" y="429563"/>
                    </a:cubicBezTo>
                    <a:cubicBezTo>
                      <a:pt x="2770" y="365277"/>
                      <a:pt x="14732" y="348090"/>
                      <a:pt x="75248" y="303202"/>
                    </a:cubicBezTo>
                    <a:lnTo>
                      <a:pt x="106293" y="282597"/>
                    </a:lnTo>
                    <a:lnTo>
                      <a:pt x="541533" y="38110"/>
                    </a:lnTo>
                    <a:cubicBezTo>
                      <a:pt x="582751" y="12487"/>
                      <a:pt x="613897" y="0"/>
                      <a:pt x="65352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noFill/>
              </a:ln>
              <a:effectLst>
                <a:innerShdw blurRad="266700" dist="203200" dir="189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zh-CN" altLang="en-US" sz="3600" b="1" dirty="0" smtClean="0">
                    <a:solidFill>
                      <a:srgbClr val="5391ED"/>
                    </a:solidFill>
                    <a:latin typeface="Impact" panose="020B0806030902050204" pitchFamily="34" charset="0"/>
                  </a:rPr>
                  <a:t>四</a:t>
                </a:r>
                <a:endParaRPr lang="en-US" altLang="zh-CN" sz="3600" b="1" dirty="0">
                  <a:solidFill>
                    <a:srgbClr val="5391ED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sp>
        <p:nvSpPr>
          <p:cNvPr id="74" name="TextBox 4"/>
          <p:cNvSpPr txBox="1"/>
          <p:nvPr/>
        </p:nvSpPr>
        <p:spPr>
          <a:xfrm>
            <a:off x="2483798" y="191279"/>
            <a:ext cx="8359910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</a:rPr>
              <a:t>政府信息公开行政复议、行政诉讼情况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58"/>
          <p:cNvGrpSpPr/>
          <p:nvPr/>
        </p:nvGrpSpPr>
        <p:grpSpPr>
          <a:xfrm>
            <a:off x="123190" y="10033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68"/>
          <p:cNvGrpSpPr/>
          <p:nvPr/>
        </p:nvGrpSpPr>
        <p:grpSpPr>
          <a:xfrm>
            <a:off x="0" y="-25"/>
            <a:ext cx="12192000" cy="1054477"/>
            <a:chOff x="-2" y="4076"/>
            <a:chExt cx="19200" cy="1581"/>
          </a:xfrm>
        </p:grpSpPr>
        <p:sp>
          <p:nvSpPr>
            <p:cNvPr id="70" name="矩形 69"/>
            <p:cNvSpPr/>
            <p:nvPr/>
          </p:nvSpPr>
          <p:spPr>
            <a:xfrm>
              <a:off x="-2" y="4076"/>
              <a:ext cx="19200" cy="1581"/>
            </a:xfrm>
            <a:prstGeom prst="rect">
              <a:avLst/>
            </a:prstGeom>
            <a:solidFill>
              <a:srgbClr val="5391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1" name="组合 14"/>
            <p:cNvGrpSpPr/>
            <p:nvPr/>
          </p:nvGrpSpPr>
          <p:grpSpPr>
            <a:xfrm>
              <a:off x="1054" y="4095"/>
              <a:ext cx="2434" cy="1530"/>
              <a:chOff x="1054" y="4095"/>
              <a:chExt cx="2434" cy="1530"/>
            </a:xfrm>
          </p:grpSpPr>
          <p:sp>
            <p:nvSpPr>
              <p:cNvPr id="72" name="菱形 71"/>
              <p:cNvSpPr/>
              <p:nvPr/>
            </p:nvSpPr>
            <p:spPr>
              <a:xfrm>
                <a:off x="1054" y="4095"/>
                <a:ext cx="2434" cy="1530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  <a:effectLst>
                <a:outerShdw blurRad="50800" dist="38100" dir="5400000" sx="103000" sy="103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矩形 10"/>
              <p:cNvSpPr/>
              <p:nvPr/>
            </p:nvSpPr>
            <p:spPr>
              <a:xfrm>
                <a:off x="1766" y="4360"/>
                <a:ext cx="979" cy="966"/>
              </a:xfrm>
              <a:custGeom>
                <a:avLst/>
                <a:gdLst>
                  <a:gd name="connsiteX0" fmla="*/ 653528 w 1305333"/>
                  <a:gd name="connsiteY0" fmla="*/ 0 h 1424419"/>
                  <a:gd name="connsiteX1" fmla="*/ 757287 w 1305333"/>
                  <a:gd name="connsiteY1" fmla="*/ 32444 h 1424419"/>
                  <a:gd name="connsiteX2" fmla="*/ 1206876 w 1305333"/>
                  <a:gd name="connsiteY2" fmla="*/ 284945 h 1424419"/>
                  <a:gd name="connsiteX3" fmla="*/ 1233464 w 1305333"/>
                  <a:gd name="connsiteY3" fmla="*/ 306775 h 1424419"/>
                  <a:gd name="connsiteX4" fmla="*/ 1299728 w 1305333"/>
                  <a:gd name="connsiteY4" fmla="*/ 452301 h 1424419"/>
                  <a:gd name="connsiteX5" fmla="*/ 1303099 w 1305333"/>
                  <a:gd name="connsiteY5" fmla="*/ 495558 h 1424419"/>
                  <a:gd name="connsiteX6" fmla="*/ 1303099 w 1305333"/>
                  <a:gd name="connsiteY6" fmla="*/ 952393 h 1424419"/>
                  <a:gd name="connsiteX7" fmla="*/ 1299356 w 1305333"/>
                  <a:gd name="connsiteY7" fmla="*/ 974248 h 1424419"/>
                  <a:gd name="connsiteX8" fmla="*/ 1193590 w 1305333"/>
                  <a:gd name="connsiteY8" fmla="*/ 1159518 h 1424419"/>
                  <a:gd name="connsiteX9" fmla="*/ 1188747 w 1305333"/>
                  <a:gd name="connsiteY9" fmla="*/ 1163476 h 1424419"/>
                  <a:gd name="connsiteX10" fmla="*/ 792288 w 1305333"/>
                  <a:gd name="connsiteY10" fmla="*/ 1385653 h 1424419"/>
                  <a:gd name="connsiteX11" fmla="*/ 522686 w 1305333"/>
                  <a:gd name="connsiteY11" fmla="*/ 1384922 h 1424419"/>
                  <a:gd name="connsiteX12" fmla="*/ 80344 w 1305333"/>
                  <a:gd name="connsiteY12" fmla="*/ 1139323 h 1424419"/>
                  <a:gd name="connsiteX13" fmla="*/ 68397 w 1305333"/>
                  <a:gd name="connsiteY13" fmla="*/ 1130059 h 1424419"/>
                  <a:gd name="connsiteX14" fmla="*/ 667 w 1305333"/>
                  <a:gd name="connsiteY14" fmla="*/ 999105 h 1424419"/>
                  <a:gd name="connsiteX15" fmla="*/ 0 w 1305333"/>
                  <a:gd name="connsiteY15" fmla="*/ 972364 h 1424419"/>
                  <a:gd name="connsiteX16" fmla="*/ 2496 w 1305333"/>
                  <a:gd name="connsiteY16" fmla="*/ 463106 h 1424419"/>
                  <a:gd name="connsiteX17" fmla="*/ 2458 w 1305333"/>
                  <a:gd name="connsiteY17" fmla="*/ 429563 h 1424419"/>
                  <a:gd name="connsiteX18" fmla="*/ 75248 w 1305333"/>
                  <a:gd name="connsiteY18" fmla="*/ 303202 h 1424419"/>
                  <a:gd name="connsiteX19" fmla="*/ 103465 w 1305333"/>
                  <a:gd name="connsiteY19" fmla="*/ 288252 h 1424419"/>
                  <a:gd name="connsiteX20" fmla="*/ 541533 w 1305333"/>
                  <a:gd name="connsiteY20" fmla="*/ 38110 h 1424419"/>
                  <a:gd name="connsiteX21" fmla="*/ 653528 w 1305333"/>
                  <a:gd name="connsiteY21" fmla="*/ 0 h 1424419"/>
                  <a:gd name="connsiteX0-1" fmla="*/ 653528 w 1305333"/>
                  <a:gd name="connsiteY0-2" fmla="*/ 0 h 1424419"/>
                  <a:gd name="connsiteX1-3" fmla="*/ 757287 w 1305333"/>
                  <a:gd name="connsiteY1-4" fmla="*/ 32444 h 1424419"/>
                  <a:gd name="connsiteX2-5" fmla="*/ 1206876 w 1305333"/>
                  <a:gd name="connsiteY2-6" fmla="*/ 284945 h 1424419"/>
                  <a:gd name="connsiteX3-7" fmla="*/ 1233464 w 1305333"/>
                  <a:gd name="connsiteY3-8" fmla="*/ 306775 h 1424419"/>
                  <a:gd name="connsiteX4-9" fmla="*/ 1301712 w 1305333"/>
                  <a:gd name="connsiteY4-10" fmla="*/ 442384 h 1424419"/>
                  <a:gd name="connsiteX5-11" fmla="*/ 1303099 w 1305333"/>
                  <a:gd name="connsiteY5-12" fmla="*/ 495558 h 1424419"/>
                  <a:gd name="connsiteX6-13" fmla="*/ 1303099 w 1305333"/>
                  <a:gd name="connsiteY6-14" fmla="*/ 952393 h 1424419"/>
                  <a:gd name="connsiteX7-15" fmla="*/ 1299356 w 1305333"/>
                  <a:gd name="connsiteY7-16" fmla="*/ 974248 h 1424419"/>
                  <a:gd name="connsiteX8-17" fmla="*/ 1193590 w 1305333"/>
                  <a:gd name="connsiteY8-18" fmla="*/ 1159518 h 1424419"/>
                  <a:gd name="connsiteX9-19" fmla="*/ 1188747 w 1305333"/>
                  <a:gd name="connsiteY9-20" fmla="*/ 1163476 h 1424419"/>
                  <a:gd name="connsiteX10-21" fmla="*/ 792288 w 1305333"/>
                  <a:gd name="connsiteY10-22" fmla="*/ 1385653 h 1424419"/>
                  <a:gd name="connsiteX11-23" fmla="*/ 522686 w 1305333"/>
                  <a:gd name="connsiteY11-24" fmla="*/ 1384922 h 1424419"/>
                  <a:gd name="connsiteX12-25" fmla="*/ 80344 w 1305333"/>
                  <a:gd name="connsiteY12-26" fmla="*/ 1139323 h 1424419"/>
                  <a:gd name="connsiteX13-27" fmla="*/ 68397 w 1305333"/>
                  <a:gd name="connsiteY13-28" fmla="*/ 1130059 h 1424419"/>
                  <a:gd name="connsiteX14-29" fmla="*/ 667 w 1305333"/>
                  <a:gd name="connsiteY14-30" fmla="*/ 999105 h 1424419"/>
                  <a:gd name="connsiteX15-31" fmla="*/ 0 w 1305333"/>
                  <a:gd name="connsiteY15-32" fmla="*/ 972364 h 1424419"/>
                  <a:gd name="connsiteX16-33" fmla="*/ 2496 w 1305333"/>
                  <a:gd name="connsiteY16-34" fmla="*/ 463106 h 1424419"/>
                  <a:gd name="connsiteX17-35" fmla="*/ 2458 w 1305333"/>
                  <a:gd name="connsiteY17-36" fmla="*/ 429563 h 1424419"/>
                  <a:gd name="connsiteX18-37" fmla="*/ 75248 w 1305333"/>
                  <a:gd name="connsiteY18-38" fmla="*/ 303202 h 1424419"/>
                  <a:gd name="connsiteX19-39" fmla="*/ 103465 w 1305333"/>
                  <a:gd name="connsiteY19-40" fmla="*/ 288252 h 1424419"/>
                  <a:gd name="connsiteX20-41" fmla="*/ 541533 w 1305333"/>
                  <a:gd name="connsiteY20-42" fmla="*/ 38110 h 1424419"/>
                  <a:gd name="connsiteX21-43" fmla="*/ 653528 w 1305333"/>
                  <a:gd name="connsiteY21-44" fmla="*/ 0 h 1424419"/>
                  <a:gd name="connsiteX0-45" fmla="*/ 653528 w 1305333"/>
                  <a:gd name="connsiteY0-46" fmla="*/ 0 h 1424419"/>
                  <a:gd name="connsiteX1-47" fmla="*/ 757287 w 1305333"/>
                  <a:gd name="connsiteY1-48" fmla="*/ 32444 h 1424419"/>
                  <a:gd name="connsiteX2-49" fmla="*/ 1206876 w 1305333"/>
                  <a:gd name="connsiteY2-50" fmla="*/ 284945 h 1424419"/>
                  <a:gd name="connsiteX3-51" fmla="*/ 1233464 w 1305333"/>
                  <a:gd name="connsiteY3-52" fmla="*/ 306775 h 1424419"/>
                  <a:gd name="connsiteX4-53" fmla="*/ 1301712 w 1305333"/>
                  <a:gd name="connsiteY4-54" fmla="*/ 442384 h 1424419"/>
                  <a:gd name="connsiteX5-55" fmla="*/ 1303099 w 1305333"/>
                  <a:gd name="connsiteY5-56" fmla="*/ 495558 h 1424419"/>
                  <a:gd name="connsiteX6-57" fmla="*/ 1303099 w 1305333"/>
                  <a:gd name="connsiteY6-58" fmla="*/ 952393 h 1424419"/>
                  <a:gd name="connsiteX7-59" fmla="*/ 1299356 w 1305333"/>
                  <a:gd name="connsiteY7-60" fmla="*/ 974248 h 1424419"/>
                  <a:gd name="connsiteX8-61" fmla="*/ 1193590 w 1305333"/>
                  <a:gd name="connsiteY8-62" fmla="*/ 1159518 h 1424419"/>
                  <a:gd name="connsiteX9-63" fmla="*/ 1188747 w 1305333"/>
                  <a:gd name="connsiteY9-64" fmla="*/ 1163476 h 1424419"/>
                  <a:gd name="connsiteX10-65" fmla="*/ 792288 w 1305333"/>
                  <a:gd name="connsiteY10-66" fmla="*/ 1385653 h 1424419"/>
                  <a:gd name="connsiteX11-67" fmla="*/ 522686 w 1305333"/>
                  <a:gd name="connsiteY11-68" fmla="*/ 1384922 h 1424419"/>
                  <a:gd name="connsiteX12-69" fmla="*/ 80344 w 1305333"/>
                  <a:gd name="connsiteY12-70" fmla="*/ 1139323 h 1424419"/>
                  <a:gd name="connsiteX13-71" fmla="*/ 68397 w 1305333"/>
                  <a:gd name="connsiteY13-72" fmla="*/ 1130059 h 1424419"/>
                  <a:gd name="connsiteX14-73" fmla="*/ 667 w 1305333"/>
                  <a:gd name="connsiteY14-74" fmla="*/ 999105 h 1424419"/>
                  <a:gd name="connsiteX15-75" fmla="*/ 0 w 1305333"/>
                  <a:gd name="connsiteY15-76" fmla="*/ 972364 h 1424419"/>
                  <a:gd name="connsiteX16-77" fmla="*/ 2496 w 1305333"/>
                  <a:gd name="connsiteY16-78" fmla="*/ 463106 h 1424419"/>
                  <a:gd name="connsiteX17-79" fmla="*/ 2458 w 1305333"/>
                  <a:gd name="connsiteY17-80" fmla="*/ 429563 h 1424419"/>
                  <a:gd name="connsiteX18-81" fmla="*/ 75248 w 1305333"/>
                  <a:gd name="connsiteY18-82" fmla="*/ 303202 h 1424419"/>
                  <a:gd name="connsiteX19-83" fmla="*/ 103465 w 1305333"/>
                  <a:gd name="connsiteY19-84" fmla="*/ 288252 h 1424419"/>
                  <a:gd name="connsiteX20-85" fmla="*/ 541533 w 1305333"/>
                  <a:gd name="connsiteY20-86" fmla="*/ 38110 h 1424419"/>
                  <a:gd name="connsiteX21-87" fmla="*/ 653528 w 1305333"/>
                  <a:gd name="connsiteY21-88" fmla="*/ 0 h 1424419"/>
                  <a:gd name="connsiteX0-89" fmla="*/ 653528 w 1306046"/>
                  <a:gd name="connsiteY0-90" fmla="*/ 0 h 1424419"/>
                  <a:gd name="connsiteX1-91" fmla="*/ 757287 w 1306046"/>
                  <a:gd name="connsiteY1-92" fmla="*/ 32444 h 1424419"/>
                  <a:gd name="connsiteX2-93" fmla="*/ 1206876 w 1306046"/>
                  <a:gd name="connsiteY2-94" fmla="*/ 284945 h 1424419"/>
                  <a:gd name="connsiteX3-95" fmla="*/ 1233464 w 1306046"/>
                  <a:gd name="connsiteY3-96" fmla="*/ 306775 h 1424419"/>
                  <a:gd name="connsiteX4-97" fmla="*/ 1301712 w 1306046"/>
                  <a:gd name="connsiteY4-98" fmla="*/ 442384 h 1424419"/>
                  <a:gd name="connsiteX5-99" fmla="*/ 1303099 w 1306046"/>
                  <a:gd name="connsiteY5-100" fmla="*/ 495558 h 1424419"/>
                  <a:gd name="connsiteX6-101" fmla="*/ 1303099 w 1306046"/>
                  <a:gd name="connsiteY6-102" fmla="*/ 952393 h 1424419"/>
                  <a:gd name="connsiteX7-103" fmla="*/ 1305306 w 1306046"/>
                  <a:gd name="connsiteY7-104" fmla="*/ 990115 h 1424419"/>
                  <a:gd name="connsiteX8-105" fmla="*/ 1193590 w 1306046"/>
                  <a:gd name="connsiteY8-106" fmla="*/ 1159518 h 1424419"/>
                  <a:gd name="connsiteX9-107" fmla="*/ 1188747 w 1306046"/>
                  <a:gd name="connsiteY9-108" fmla="*/ 1163476 h 1424419"/>
                  <a:gd name="connsiteX10-109" fmla="*/ 792288 w 1306046"/>
                  <a:gd name="connsiteY10-110" fmla="*/ 1385653 h 1424419"/>
                  <a:gd name="connsiteX11-111" fmla="*/ 522686 w 1306046"/>
                  <a:gd name="connsiteY11-112" fmla="*/ 1384922 h 1424419"/>
                  <a:gd name="connsiteX12-113" fmla="*/ 80344 w 1306046"/>
                  <a:gd name="connsiteY12-114" fmla="*/ 1139323 h 1424419"/>
                  <a:gd name="connsiteX13-115" fmla="*/ 68397 w 1306046"/>
                  <a:gd name="connsiteY13-116" fmla="*/ 1130059 h 1424419"/>
                  <a:gd name="connsiteX14-117" fmla="*/ 667 w 1306046"/>
                  <a:gd name="connsiteY14-118" fmla="*/ 999105 h 1424419"/>
                  <a:gd name="connsiteX15-119" fmla="*/ 0 w 1306046"/>
                  <a:gd name="connsiteY15-120" fmla="*/ 972364 h 1424419"/>
                  <a:gd name="connsiteX16-121" fmla="*/ 2496 w 1306046"/>
                  <a:gd name="connsiteY16-122" fmla="*/ 463106 h 1424419"/>
                  <a:gd name="connsiteX17-123" fmla="*/ 2458 w 1306046"/>
                  <a:gd name="connsiteY17-124" fmla="*/ 429563 h 1424419"/>
                  <a:gd name="connsiteX18-125" fmla="*/ 75248 w 1306046"/>
                  <a:gd name="connsiteY18-126" fmla="*/ 303202 h 1424419"/>
                  <a:gd name="connsiteX19-127" fmla="*/ 103465 w 1306046"/>
                  <a:gd name="connsiteY19-128" fmla="*/ 288252 h 1424419"/>
                  <a:gd name="connsiteX20-129" fmla="*/ 541533 w 1306046"/>
                  <a:gd name="connsiteY20-130" fmla="*/ 38110 h 1424419"/>
                  <a:gd name="connsiteX21-131" fmla="*/ 653528 w 1306046"/>
                  <a:gd name="connsiteY21-132" fmla="*/ 0 h 1424419"/>
                  <a:gd name="connsiteX0-133" fmla="*/ 653528 w 1305333"/>
                  <a:gd name="connsiteY0-134" fmla="*/ 0 h 1424419"/>
                  <a:gd name="connsiteX1-135" fmla="*/ 757287 w 1305333"/>
                  <a:gd name="connsiteY1-136" fmla="*/ 32444 h 1424419"/>
                  <a:gd name="connsiteX2-137" fmla="*/ 1206876 w 1305333"/>
                  <a:gd name="connsiteY2-138" fmla="*/ 284945 h 1424419"/>
                  <a:gd name="connsiteX3-139" fmla="*/ 1233464 w 1305333"/>
                  <a:gd name="connsiteY3-140" fmla="*/ 306775 h 1424419"/>
                  <a:gd name="connsiteX4-141" fmla="*/ 1301712 w 1305333"/>
                  <a:gd name="connsiteY4-142" fmla="*/ 442384 h 1424419"/>
                  <a:gd name="connsiteX5-143" fmla="*/ 1303099 w 1305333"/>
                  <a:gd name="connsiteY5-144" fmla="*/ 495558 h 1424419"/>
                  <a:gd name="connsiteX6-145" fmla="*/ 1303099 w 1305333"/>
                  <a:gd name="connsiteY6-146" fmla="*/ 952393 h 1424419"/>
                  <a:gd name="connsiteX7-147" fmla="*/ 1305306 w 1305333"/>
                  <a:gd name="connsiteY7-148" fmla="*/ 990115 h 1424419"/>
                  <a:gd name="connsiteX8-149" fmla="*/ 1193590 w 1305333"/>
                  <a:gd name="connsiteY8-150" fmla="*/ 1159518 h 1424419"/>
                  <a:gd name="connsiteX9-151" fmla="*/ 1188747 w 1305333"/>
                  <a:gd name="connsiteY9-152" fmla="*/ 1163476 h 1424419"/>
                  <a:gd name="connsiteX10-153" fmla="*/ 792288 w 1305333"/>
                  <a:gd name="connsiteY10-154" fmla="*/ 1385653 h 1424419"/>
                  <a:gd name="connsiteX11-155" fmla="*/ 522686 w 1305333"/>
                  <a:gd name="connsiteY11-156" fmla="*/ 1384922 h 1424419"/>
                  <a:gd name="connsiteX12-157" fmla="*/ 80344 w 1305333"/>
                  <a:gd name="connsiteY12-158" fmla="*/ 1139323 h 1424419"/>
                  <a:gd name="connsiteX13-159" fmla="*/ 68397 w 1305333"/>
                  <a:gd name="connsiteY13-160" fmla="*/ 1130059 h 1424419"/>
                  <a:gd name="connsiteX14-161" fmla="*/ 667 w 1305333"/>
                  <a:gd name="connsiteY14-162" fmla="*/ 999105 h 1424419"/>
                  <a:gd name="connsiteX15-163" fmla="*/ 0 w 1305333"/>
                  <a:gd name="connsiteY15-164" fmla="*/ 972364 h 1424419"/>
                  <a:gd name="connsiteX16-165" fmla="*/ 2496 w 1305333"/>
                  <a:gd name="connsiteY16-166" fmla="*/ 463106 h 1424419"/>
                  <a:gd name="connsiteX17-167" fmla="*/ 2458 w 1305333"/>
                  <a:gd name="connsiteY17-168" fmla="*/ 429563 h 1424419"/>
                  <a:gd name="connsiteX18-169" fmla="*/ 75248 w 1305333"/>
                  <a:gd name="connsiteY18-170" fmla="*/ 303202 h 1424419"/>
                  <a:gd name="connsiteX19-171" fmla="*/ 103465 w 1305333"/>
                  <a:gd name="connsiteY19-172" fmla="*/ 288252 h 1424419"/>
                  <a:gd name="connsiteX20-173" fmla="*/ 541533 w 1305333"/>
                  <a:gd name="connsiteY20-174" fmla="*/ 38110 h 1424419"/>
                  <a:gd name="connsiteX21-175" fmla="*/ 653528 w 1305333"/>
                  <a:gd name="connsiteY21-176" fmla="*/ 0 h 1424419"/>
                  <a:gd name="connsiteX0-177" fmla="*/ 653528 w 1305333"/>
                  <a:gd name="connsiteY0-178" fmla="*/ 0 h 1424419"/>
                  <a:gd name="connsiteX1-179" fmla="*/ 757287 w 1305333"/>
                  <a:gd name="connsiteY1-180" fmla="*/ 32444 h 1424419"/>
                  <a:gd name="connsiteX2-181" fmla="*/ 1206876 w 1305333"/>
                  <a:gd name="connsiteY2-182" fmla="*/ 284945 h 1424419"/>
                  <a:gd name="connsiteX3-183" fmla="*/ 1233464 w 1305333"/>
                  <a:gd name="connsiteY3-184" fmla="*/ 306775 h 1424419"/>
                  <a:gd name="connsiteX4-185" fmla="*/ 1301712 w 1305333"/>
                  <a:gd name="connsiteY4-186" fmla="*/ 442384 h 1424419"/>
                  <a:gd name="connsiteX5-187" fmla="*/ 1303099 w 1305333"/>
                  <a:gd name="connsiteY5-188" fmla="*/ 495558 h 1424419"/>
                  <a:gd name="connsiteX6-189" fmla="*/ 1303099 w 1305333"/>
                  <a:gd name="connsiteY6-190" fmla="*/ 952393 h 1424419"/>
                  <a:gd name="connsiteX7-191" fmla="*/ 1305306 w 1305333"/>
                  <a:gd name="connsiteY7-192" fmla="*/ 990115 h 1424419"/>
                  <a:gd name="connsiteX8-193" fmla="*/ 1193590 w 1305333"/>
                  <a:gd name="connsiteY8-194" fmla="*/ 1159518 h 1424419"/>
                  <a:gd name="connsiteX9-195" fmla="*/ 1172881 w 1305333"/>
                  <a:gd name="connsiteY9-196" fmla="*/ 1179342 h 1424419"/>
                  <a:gd name="connsiteX10-197" fmla="*/ 792288 w 1305333"/>
                  <a:gd name="connsiteY10-198" fmla="*/ 1385653 h 1424419"/>
                  <a:gd name="connsiteX11-199" fmla="*/ 522686 w 1305333"/>
                  <a:gd name="connsiteY11-200" fmla="*/ 1384922 h 1424419"/>
                  <a:gd name="connsiteX12-201" fmla="*/ 80344 w 1305333"/>
                  <a:gd name="connsiteY12-202" fmla="*/ 1139323 h 1424419"/>
                  <a:gd name="connsiteX13-203" fmla="*/ 68397 w 1305333"/>
                  <a:gd name="connsiteY13-204" fmla="*/ 1130059 h 1424419"/>
                  <a:gd name="connsiteX14-205" fmla="*/ 667 w 1305333"/>
                  <a:gd name="connsiteY14-206" fmla="*/ 999105 h 1424419"/>
                  <a:gd name="connsiteX15-207" fmla="*/ 0 w 1305333"/>
                  <a:gd name="connsiteY15-208" fmla="*/ 972364 h 1424419"/>
                  <a:gd name="connsiteX16-209" fmla="*/ 2496 w 1305333"/>
                  <a:gd name="connsiteY16-210" fmla="*/ 463106 h 1424419"/>
                  <a:gd name="connsiteX17-211" fmla="*/ 2458 w 1305333"/>
                  <a:gd name="connsiteY17-212" fmla="*/ 429563 h 1424419"/>
                  <a:gd name="connsiteX18-213" fmla="*/ 75248 w 1305333"/>
                  <a:gd name="connsiteY18-214" fmla="*/ 303202 h 1424419"/>
                  <a:gd name="connsiteX19-215" fmla="*/ 103465 w 1305333"/>
                  <a:gd name="connsiteY19-216" fmla="*/ 288252 h 1424419"/>
                  <a:gd name="connsiteX20-217" fmla="*/ 541533 w 1305333"/>
                  <a:gd name="connsiteY20-218" fmla="*/ 38110 h 1424419"/>
                  <a:gd name="connsiteX21-219" fmla="*/ 653528 w 1305333"/>
                  <a:gd name="connsiteY21-220" fmla="*/ 0 h 1424419"/>
                  <a:gd name="connsiteX0-221" fmla="*/ 653528 w 1305333"/>
                  <a:gd name="connsiteY0-222" fmla="*/ 0 h 1424419"/>
                  <a:gd name="connsiteX1-223" fmla="*/ 757287 w 1305333"/>
                  <a:gd name="connsiteY1-224" fmla="*/ 32444 h 1424419"/>
                  <a:gd name="connsiteX2-225" fmla="*/ 1206876 w 1305333"/>
                  <a:gd name="connsiteY2-226" fmla="*/ 284945 h 1424419"/>
                  <a:gd name="connsiteX3-227" fmla="*/ 1233464 w 1305333"/>
                  <a:gd name="connsiteY3-228" fmla="*/ 306775 h 1424419"/>
                  <a:gd name="connsiteX4-229" fmla="*/ 1301712 w 1305333"/>
                  <a:gd name="connsiteY4-230" fmla="*/ 442384 h 1424419"/>
                  <a:gd name="connsiteX5-231" fmla="*/ 1303099 w 1305333"/>
                  <a:gd name="connsiteY5-232" fmla="*/ 495558 h 1424419"/>
                  <a:gd name="connsiteX6-233" fmla="*/ 1303099 w 1305333"/>
                  <a:gd name="connsiteY6-234" fmla="*/ 952393 h 1424419"/>
                  <a:gd name="connsiteX7-235" fmla="*/ 1305306 w 1305333"/>
                  <a:gd name="connsiteY7-236" fmla="*/ 990115 h 1424419"/>
                  <a:gd name="connsiteX8-237" fmla="*/ 1193590 w 1305333"/>
                  <a:gd name="connsiteY8-238" fmla="*/ 1159518 h 1424419"/>
                  <a:gd name="connsiteX9-239" fmla="*/ 1172881 w 1305333"/>
                  <a:gd name="connsiteY9-240" fmla="*/ 1179342 h 1424419"/>
                  <a:gd name="connsiteX10-241" fmla="*/ 792288 w 1305333"/>
                  <a:gd name="connsiteY10-242" fmla="*/ 1385653 h 1424419"/>
                  <a:gd name="connsiteX11-243" fmla="*/ 522686 w 1305333"/>
                  <a:gd name="connsiteY11-244" fmla="*/ 1384922 h 1424419"/>
                  <a:gd name="connsiteX12-245" fmla="*/ 80344 w 1305333"/>
                  <a:gd name="connsiteY12-246" fmla="*/ 1139323 h 1424419"/>
                  <a:gd name="connsiteX13-247" fmla="*/ 68397 w 1305333"/>
                  <a:gd name="connsiteY13-248" fmla="*/ 1130059 h 1424419"/>
                  <a:gd name="connsiteX14-249" fmla="*/ 667 w 1305333"/>
                  <a:gd name="connsiteY14-250" fmla="*/ 999105 h 1424419"/>
                  <a:gd name="connsiteX15-251" fmla="*/ 0 w 1305333"/>
                  <a:gd name="connsiteY15-252" fmla="*/ 972364 h 1424419"/>
                  <a:gd name="connsiteX16-253" fmla="*/ 2496 w 1305333"/>
                  <a:gd name="connsiteY16-254" fmla="*/ 463106 h 1424419"/>
                  <a:gd name="connsiteX17-255" fmla="*/ 2458 w 1305333"/>
                  <a:gd name="connsiteY17-256" fmla="*/ 429563 h 1424419"/>
                  <a:gd name="connsiteX18-257" fmla="*/ 75248 w 1305333"/>
                  <a:gd name="connsiteY18-258" fmla="*/ 303202 h 1424419"/>
                  <a:gd name="connsiteX19-259" fmla="*/ 103465 w 1305333"/>
                  <a:gd name="connsiteY19-260" fmla="*/ 288252 h 1424419"/>
                  <a:gd name="connsiteX20-261" fmla="*/ 541533 w 1305333"/>
                  <a:gd name="connsiteY20-262" fmla="*/ 38110 h 1424419"/>
                  <a:gd name="connsiteX21-263" fmla="*/ 653528 w 1305333"/>
                  <a:gd name="connsiteY21-264" fmla="*/ 0 h 1424419"/>
                  <a:gd name="connsiteX0-265" fmla="*/ 653528 w 1305333"/>
                  <a:gd name="connsiteY0-266" fmla="*/ 0 h 1424419"/>
                  <a:gd name="connsiteX1-267" fmla="*/ 757287 w 1305333"/>
                  <a:gd name="connsiteY1-268" fmla="*/ 32444 h 1424419"/>
                  <a:gd name="connsiteX2-269" fmla="*/ 1206876 w 1305333"/>
                  <a:gd name="connsiteY2-270" fmla="*/ 284945 h 1424419"/>
                  <a:gd name="connsiteX3-271" fmla="*/ 1233464 w 1305333"/>
                  <a:gd name="connsiteY3-272" fmla="*/ 306775 h 1424419"/>
                  <a:gd name="connsiteX4-273" fmla="*/ 1301712 w 1305333"/>
                  <a:gd name="connsiteY4-274" fmla="*/ 442384 h 1424419"/>
                  <a:gd name="connsiteX5-275" fmla="*/ 1303099 w 1305333"/>
                  <a:gd name="connsiteY5-276" fmla="*/ 495558 h 1424419"/>
                  <a:gd name="connsiteX6-277" fmla="*/ 1303099 w 1305333"/>
                  <a:gd name="connsiteY6-278" fmla="*/ 952393 h 1424419"/>
                  <a:gd name="connsiteX7-279" fmla="*/ 1305306 w 1305333"/>
                  <a:gd name="connsiteY7-280" fmla="*/ 990115 h 1424419"/>
                  <a:gd name="connsiteX8-281" fmla="*/ 1193590 w 1305333"/>
                  <a:gd name="connsiteY8-282" fmla="*/ 1159518 h 1424419"/>
                  <a:gd name="connsiteX9-283" fmla="*/ 1172881 w 1305333"/>
                  <a:gd name="connsiteY9-284" fmla="*/ 1179342 h 1424419"/>
                  <a:gd name="connsiteX10-285" fmla="*/ 792288 w 1305333"/>
                  <a:gd name="connsiteY10-286" fmla="*/ 1385653 h 1424419"/>
                  <a:gd name="connsiteX11-287" fmla="*/ 522686 w 1305333"/>
                  <a:gd name="connsiteY11-288" fmla="*/ 1384922 h 1424419"/>
                  <a:gd name="connsiteX12-289" fmla="*/ 80344 w 1305333"/>
                  <a:gd name="connsiteY12-290" fmla="*/ 1139323 h 1424419"/>
                  <a:gd name="connsiteX13-291" fmla="*/ 68397 w 1305333"/>
                  <a:gd name="connsiteY13-292" fmla="*/ 1130059 h 1424419"/>
                  <a:gd name="connsiteX14-293" fmla="*/ 667 w 1305333"/>
                  <a:gd name="connsiteY14-294" fmla="*/ 999105 h 1424419"/>
                  <a:gd name="connsiteX15-295" fmla="*/ 0 w 1305333"/>
                  <a:gd name="connsiteY15-296" fmla="*/ 972364 h 1424419"/>
                  <a:gd name="connsiteX16-297" fmla="*/ 2496 w 1305333"/>
                  <a:gd name="connsiteY16-298" fmla="*/ 463106 h 1424419"/>
                  <a:gd name="connsiteX17-299" fmla="*/ 2458 w 1305333"/>
                  <a:gd name="connsiteY17-300" fmla="*/ 429563 h 1424419"/>
                  <a:gd name="connsiteX18-301" fmla="*/ 75248 w 1305333"/>
                  <a:gd name="connsiteY18-302" fmla="*/ 303202 h 1424419"/>
                  <a:gd name="connsiteX19-303" fmla="*/ 103465 w 1305333"/>
                  <a:gd name="connsiteY19-304" fmla="*/ 288252 h 1424419"/>
                  <a:gd name="connsiteX20-305" fmla="*/ 541533 w 1305333"/>
                  <a:gd name="connsiteY20-306" fmla="*/ 38110 h 1424419"/>
                  <a:gd name="connsiteX21-307" fmla="*/ 653528 w 1305333"/>
                  <a:gd name="connsiteY21-308" fmla="*/ 0 h 1424419"/>
                  <a:gd name="connsiteX0-309" fmla="*/ 653528 w 1305333"/>
                  <a:gd name="connsiteY0-310" fmla="*/ 0 h 1424419"/>
                  <a:gd name="connsiteX1-311" fmla="*/ 757287 w 1305333"/>
                  <a:gd name="connsiteY1-312" fmla="*/ 32444 h 1424419"/>
                  <a:gd name="connsiteX2-313" fmla="*/ 1206876 w 1305333"/>
                  <a:gd name="connsiteY2-314" fmla="*/ 284945 h 1424419"/>
                  <a:gd name="connsiteX3-315" fmla="*/ 1233464 w 1305333"/>
                  <a:gd name="connsiteY3-316" fmla="*/ 306775 h 1424419"/>
                  <a:gd name="connsiteX4-317" fmla="*/ 1301712 w 1305333"/>
                  <a:gd name="connsiteY4-318" fmla="*/ 442384 h 1424419"/>
                  <a:gd name="connsiteX5-319" fmla="*/ 1303099 w 1305333"/>
                  <a:gd name="connsiteY5-320" fmla="*/ 495558 h 1424419"/>
                  <a:gd name="connsiteX6-321" fmla="*/ 1303099 w 1305333"/>
                  <a:gd name="connsiteY6-322" fmla="*/ 952393 h 1424419"/>
                  <a:gd name="connsiteX7-323" fmla="*/ 1305306 w 1305333"/>
                  <a:gd name="connsiteY7-324" fmla="*/ 990115 h 1424419"/>
                  <a:gd name="connsiteX8-325" fmla="*/ 1193590 w 1305333"/>
                  <a:gd name="connsiteY8-326" fmla="*/ 1159518 h 1424419"/>
                  <a:gd name="connsiteX9-327" fmla="*/ 1172881 w 1305333"/>
                  <a:gd name="connsiteY9-328" fmla="*/ 1179342 h 1424419"/>
                  <a:gd name="connsiteX10-329" fmla="*/ 792288 w 1305333"/>
                  <a:gd name="connsiteY10-330" fmla="*/ 1385653 h 1424419"/>
                  <a:gd name="connsiteX11-331" fmla="*/ 522686 w 1305333"/>
                  <a:gd name="connsiteY11-332" fmla="*/ 1384922 h 1424419"/>
                  <a:gd name="connsiteX12-333" fmla="*/ 80344 w 1305333"/>
                  <a:gd name="connsiteY12-334" fmla="*/ 1139323 h 1424419"/>
                  <a:gd name="connsiteX13-335" fmla="*/ 68397 w 1305333"/>
                  <a:gd name="connsiteY13-336" fmla="*/ 1130059 h 1424419"/>
                  <a:gd name="connsiteX14-337" fmla="*/ 667 w 1305333"/>
                  <a:gd name="connsiteY14-338" fmla="*/ 999105 h 1424419"/>
                  <a:gd name="connsiteX15-339" fmla="*/ 0 w 1305333"/>
                  <a:gd name="connsiteY15-340" fmla="*/ 972364 h 1424419"/>
                  <a:gd name="connsiteX16-341" fmla="*/ 2496 w 1305333"/>
                  <a:gd name="connsiteY16-342" fmla="*/ 463106 h 1424419"/>
                  <a:gd name="connsiteX17-343" fmla="*/ 2458 w 1305333"/>
                  <a:gd name="connsiteY17-344" fmla="*/ 429563 h 1424419"/>
                  <a:gd name="connsiteX18-345" fmla="*/ 75248 w 1305333"/>
                  <a:gd name="connsiteY18-346" fmla="*/ 303202 h 1424419"/>
                  <a:gd name="connsiteX19-347" fmla="*/ 103465 w 1305333"/>
                  <a:gd name="connsiteY19-348" fmla="*/ 288252 h 1424419"/>
                  <a:gd name="connsiteX20-349" fmla="*/ 541533 w 1305333"/>
                  <a:gd name="connsiteY20-350" fmla="*/ 38110 h 1424419"/>
                  <a:gd name="connsiteX21-351" fmla="*/ 653528 w 1305333"/>
                  <a:gd name="connsiteY21-352" fmla="*/ 0 h 1424419"/>
                  <a:gd name="connsiteX0-353" fmla="*/ 653528 w 1305333"/>
                  <a:gd name="connsiteY0-354" fmla="*/ 0 h 1424419"/>
                  <a:gd name="connsiteX1-355" fmla="*/ 757287 w 1305333"/>
                  <a:gd name="connsiteY1-356" fmla="*/ 32444 h 1424419"/>
                  <a:gd name="connsiteX2-357" fmla="*/ 1206876 w 1305333"/>
                  <a:gd name="connsiteY2-358" fmla="*/ 284945 h 1424419"/>
                  <a:gd name="connsiteX3-359" fmla="*/ 1233464 w 1305333"/>
                  <a:gd name="connsiteY3-360" fmla="*/ 306775 h 1424419"/>
                  <a:gd name="connsiteX4-361" fmla="*/ 1301712 w 1305333"/>
                  <a:gd name="connsiteY4-362" fmla="*/ 442384 h 1424419"/>
                  <a:gd name="connsiteX5-363" fmla="*/ 1303099 w 1305333"/>
                  <a:gd name="connsiteY5-364" fmla="*/ 495558 h 1424419"/>
                  <a:gd name="connsiteX6-365" fmla="*/ 1303099 w 1305333"/>
                  <a:gd name="connsiteY6-366" fmla="*/ 952393 h 1424419"/>
                  <a:gd name="connsiteX7-367" fmla="*/ 1305306 w 1305333"/>
                  <a:gd name="connsiteY7-368" fmla="*/ 990115 h 1424419"/>
                  <a:gd name="connsiteX8-369" fmla="*/ 1193590 w 1305333"/>
                  <a:gd name="connsiteY8-370" fmla="*/ 1159518 h 1424419"/>
                  <a:gd name="connsiteX9-371" fmla="*/ 1172881 w 1305333"/>
                  <a:gd name="connsiteY9-372" fmla="*/ 1179342 h 1424419"/>
                  <a:gd name="connsiteX10-373" fmla="*/ 792288 w 1305333"/>
                  <a:gd name="connsiteY10-374" fmla="*/ 1385653 h 1424419"/>
                  <a:gd name="connsiteX11-375" fmla="*/ 522686 w 1305333"/>
                  <a:gd name="connsiteY11-376" fmla="*/ 1384922 h 1424419"/>
                  <a:gd name="connsiteX12-377" fmla="*/ 80344 w 1305333"/>
                  <a:gd name="connsiteY12-378" fmla="*/ 1139323 h 1424419"/>
                  <a:gd name="connsiteX13-379" fmla="*/ 68397 w 1305333"/>
                  <a:gd name="connsiteY13-380" fmla="*/ 1130059 h 1424419"/>
                  <a:gd name="connsiteX14-381" fmla="*/ 667 w 1305333"/>
                  <a:gd name="connsiteY14-382" fmla="*/ 999105 h 1424419"/>
                  <a:gd name="connsiteX15-383" fmla="*/ 0 w 1305333"/>
                  <a:gd name="connsiteY15-384" fmla="*/ 972364 h 1424419"/>
                  <a:gd name="connsiteX16-385" fmla="*/ 2496 w 1305333"/>
                  <a:gd name="connsiteY16-386" fmla="*/ 463106 h 1424419"/>
                  <a:gd name="connsiteX17-387" fmla="*/ 2458 w 1305333"/>
                  <a:gd name="connsiteY17-388" fmla="*/ 429563 h 1424419"/>
                  <a:gd name="connsiteX18-389" fmla="*/ 75248 w 1305333"/>
                  <a:gd name="connsiteY18-390" fmla="*/ 303202 h 1424419"/>
                  <a:gd name="connsiteX19-391" fmla="*/ 106293 w 1305333"/>
                  <a:gd name="connsiteY19-392" fmla="*/ 282597 h 1424419"/>
                  <a:gd name="connsiteX20-393" fmla="*/ 541533 w 1305333"/>
                  <a:gd name="connsiteY20-394" fmla="*/ 38110 h 1424419"/>
                  <a:gd name="connsiteX21-395" fmla="*/ 653528 w 1305333"/>
                  <a:gd name="connsiteY21-396" fmla="*/ 0 h 1424419"/>
                  <a:gd name="connsiteX0-397" fmla="*/ 653528 w 1305333"/>
                  <a:gd name="connsiteY0-398" fmla="*/ 0 h 1424419"/>
                  <a:gd name="connsiteX1-399" fmla="*/ 757287 w 1305333"/>
                  <a:gd name="connsiteY1-400" fmla="*/ 32444 h 1424419"/>
                  <a:gd name="connsiteX2-401" fmla="*/ 1206876 w 1305333"/>
                  <a:gd name="connsiteY2-402" fmla="*/ 284945 h 1424419"/>
                  <a:gd name="connsiteX3-403" fmla="*/ 1237706 w 1305333"/>
                  <a:gd name="connsiteY3-404" fmla="*/ 306775 h 1424419"/>
                  <a:gd name="connsiteX4-405" fmla="*/ 1301712 w 1305333"/>
                  <a:gd name="connsiteY4-406" fmla="*/ 442384 h 1424419"/>
                  <a:gd name="connsiteX5-407" fmla="*/ 1303099 w 1305333"/>
                  <a:gd name="connsiteY5-408" fmla="*/ 495558 h 1424419"/>
                  <a:gd name="connsiteX6-409" fmla="*/ 1303099 w 1305333"/>
                  <a:gd name="connsiteY6-410" fmla="*/ 952393 h 1424419"/>
                  <a:gd name="connsiteX7-411" fmla="*/ 1305306 w 1305333"/>
                  <a:gd name="connsiteY7-412" fmla="*/ 990115 h 1424419"/>
                  <a:gd name="connsiteX8-413" fmla="*/ 1193590 w 1305333"/>
                  <a:gd name="connsiteY8-414" fmla="*/ 1159518 h 1424419"/>
                  <a:gd name="connsiteX9-415" fmla="*/ 1172881 w 1305333"/>
                  <a:gd name="connsiteY9-416" fmla="*/ 1179342 h 1424419"/>
                  <a:gd name="connsiteX10-417" fmla="*/ 792288 w 1305333"/>
                  <a:gd name="connsiteY10-418" fmla="*/ 1385653 h 1424419"/>
                  <a:gd name="connsiteX11-419" fmla="*/ 522686 w 1305333"/>
                  <a:gd name="connsiteY11-420" fmla="*/ 1384922 h 1424419"/>
                  <a:gd name="connsiteX12-421" fmla="*/ 80344 w 1305333"/>
                  <a:gd name="connsiteY12-422" fmla="*/ 1139323 h 1424419"/>
                  <a:gd name="connsiteX13-423" fmla="*/ 68397 w 1305333"/>
                  <a:gd name="connsiteY13-424" fmla="*/ 1130059 h 1424419"/>
                  <a:gd name="connsiteX14-425" fmla="*/ 667 w 1305333"/>
                  <a:gd name="connsiteY14-426" fmla="*/ 999105 h 1424419"/>
                  <a:gd name="connsiteX15-427" fmla="*/ 0 w 1305333"/>
                  <a:gd name="connsiteY15-428" fmla="*/ 972364 h 1424419"/>
                  <a:gd name="connsiteX16-429" fmla="*/ 2496 w 1305333"/>
                  <a:gd name="connsiteY16-430" fmla="*/ 463106 h 1424419"/>
                  <a:gd name="connsiteX17-431" fmla="*/ 2458 w 1305333"/>
                  <a:gd name="connsiteY17-432" fmla="*/ 429563 h 1424419"/>
                  <a:gd name="connsiteX18-433" fmla="*/ 75248 w 1305333"/>
                  <a:gd name="connsiteY18-434" fmla="*/ 303202 h 1424419"/>
                  <a:gd name="connsiteX19-435" fmla="*/ 106293 w 1305333"/>
                  <a:gd name="connsiteY19-436" fmla="*/ 282597 h 1424419"/>
                  <a:gd name="connsiteX20-437" fmla="*/ 541533 w 1305333"/>
                  <a:gd name="connsiteY20-438" fmla="*/ 38110 h 1424419"/>
                  <a:gd name="connsiteX21-439" fmla="*/ 653528 w 1305333"/>
                  <a:gd name="connsiteY21-440" fmla="*/ 0 h 1424419"/>
                  <a:gd name="connsiteX0-441" fmla="*/ 653528 w 1305333"/>
                  <a:gd name="connsiteY0-442" fmla="*/ 0 h 1424419"/>
                  <a:gd name="connsiteX1-443" fmla="*/ 757287 w 1305333"/>
                  <a:gd name="connsiteY1-444" fmla="*/ 32444 h 1424419"/>
                  <a:gd name="connsiteX2-445" fmla="*/ 1206876 w 1305333"/>
                  <a:gd name="connsiteY2-446" fmla="*/ 284945 h 1424419"/>
                  <a:gd name="connsiteX3-447" fmla="*/ 1237706 w 1305333"/>
                  <a:gd name="connsiteY3-448" fmla="*/ 306775 h 1424419"/>
                  <a:gd name="connsiteX4-449" fmla="*/ 1301712 w 1305333"/>
                  <a:gd name="connsiteY4-450" fmla="*/ 442384 h 1424419"/>
                  <a:gd name="connsiteX5-451" fmla="*/ 1303099 w 1305333"/>
                  <a:gd name="connsiteY5-452" fmla="*/ 495558 h 1424419"/>
                  <a:gd name="connsiteX6-453" fmla="*/ 1303099 w 1305333"/>
                  <a:gd name="connsiteY6-454" fmla="*/ 952393 h 1424419"/>
                  <a:gd name="connsiteX7-455" fmla="*/ 1305306 w 1305333"/>
                  <a:gd name="connsiteY7-456" fmla="*/ 990115 h 1424419"/>
                  <a:gd name="connsiteX8-457" fmla="*/ 1211970 w 1305333"/>
                  <a:gd name="connsiteY8-458" fmla="*/ 1149621 h 1424419"/>
                  <a:gd name="connsiteX9-459" fmla="*/ 1172881 w 1305333"/>
                  <a:gd name="connsiteY9-460" fmla="*/ 1179342 h 1424419"/>
                  <a:gd name="connsiteX10-461" fmla="*/ 792288 w 1305333"/>
                  <a:gd name="connsiteY10-462" fmla="*/ 1385653 h 1424419"/>
                  <a:gd name="connsiteX11-463" fmla="*/ 522686 w 1305333"/>
                  <a:gd name="connsiteY11-464" fmla="*/ 1384922 h 1424419"/>
                  <a:gd name="connsiteX12-465" fmla="*/ 80344 w 1305333"/>
                  <a:gd name="connsiteY12-466" fmla="*/ 1139323 h 1424419"/>
                  <a:gd name="connsiteX13-467" fmla="*/ 68397 w 1305333"/>
                  <a:gd name="connsiteY13-468" fmla="*/ 1130059 h 1424419"/>
                  <a:gd name="connsiteX14-469" fmla="*/ 667 w 1305333"/>
                  <a:gd name="connsiteY14-470" fmla="*/ 999105 h 1424419"/>
                  <a:gd name="connsiteX15-471" fmla="*/ 0 w 1305333"/>
                  <a:gd name="connsiteY15-472" fmla="*/ 972364 h 1424419"/>
                  <a:gd name="connsiteX16-473" fmla="*/ 2496 w 1305333"/>
                  <a:gd name="connsiteY16-474" fmla="*/ 463106 h 1424419"/>
                  <a:gd name="connsiteX17-475" fmla="*/ 2458 w 1305333"/>
                  <a:gd name="connsiteY17-476" fmla="*/ 429563 h 1424419"/>
                  <a:gd name="connsiteX18-477" fmla="*/ 75248 w 1305333"/>
                  <a:gd name="connsiteY18-478" fmla="*/ 303202 h 1424419"/>
                  <a:gd name="connsiteX19-479" fmla="*/ 106293 w 1305333"/>
                  <a:gd name="connsiteY19-480" fmla="*/ 282597 h 1424419"/>
                  <a:gd name="connsiteX20-481" fmla="*/ 541533 w 1305333"/>
                  <a:gd name="connsiteY20-482" fmla="*/ 38110 h 1424419"/>
                  <a:gd name="connsiteX21-483" fmla="*/ 653528 w 1305333"/>
                  <a:gd name="connsiteY21-484" fmla="*/ 0 h 1424419"/>
                  <a:gd name="connsiteX0-485" fmla="*/ 653528 w 1305333"/>
                  <a:gd name="connsiteY0-486" fmla="*/ 0 h 1424419"/>
                  <a:gd name="connsiteX1-487" fmla="*/ 757287 w 1305333"/>
                  <a:gd name="connsiteY1-488" fmla="*/ 32444 h 1424419"/>
                  <a:gd name="connsiteX2-489" fmla="*/ 1206876 w 1305333"/>
                  <a:gd name="connsiteY2-490" fmla="*/ 284945 h 1424419"/>
                  <a:gd name="connsiteX3-491" fmla="*/ 1237706 w 1305333"/>
                  <a:gd name="connsiteY3-492" fmla="*/ 306775 h 1424419"/>
                  <a:gd name="connsiteX4-493" fmla="*/ 1301712 w 1305333"/>
                  <a:gd name="connsiteY4-494" fmla="*/ 442384 h 1424419"/>
                  <a:gd name="connsiteX5-495" fmla="*/ 1303099 w 1305333"/>
                  <a:gd name="connsiteY5-496" fmla="*/ 495558 h 1424419"/>
                  <a:gd name="connsiteX6-497" fmla="*/ 1303099 w 1305333"/>
                  <a:gd name="connsiteY6-498" fmla="*/ 952393 h 1424419"/>
                  <a:gd name="connsiteX7-499" fmla="*/ 1305306 w 1305333"/>
                  <a:gd name="connsiteY7-500" fmla="*/ 990115 h 1424419"/>
                  <a:gd name="connsiteX8-501" fmla="*/ 1236006 w 1305333"/>
                  <a:gd name="connsiteY8-502" fmla="*/ 1160932 h 1424419"/>
                  <a:gd name="connsiteX9-503" fmla="*/ 1172881 w 1305333"/>
                  <a:gd name="connsiteY9-504" fmla="*/ 1179342 h 1424419"/>
                  <a:gd name="connsiteX10-505" fmla="*/ 792288 w 1305333"/>
                  <a:gd name="connsiteY10-506" fmla="*/ 1385653 h 1424419"/>
                  <a:gd name="connsiteX11-507" fmla="*/ 522686 w 1305333"/>
                  <a:gd name="connsiteY11-508" fmla="*/ 1384922 h 1424419"/>
                  <a:gd name="connsiteX12-509" fmla="*/ 80344 w 1305333"/>
                  <a:gd name="connsiteY12-510" fmla="*/ 1139323 h 1424419"/>
                  <a:gd name="connsiteX13-511" fmla="*/ 68397 w 1305333"/>
                  <a:gd name="connsiteY13-512" fmla="*/ 1130059 h 1424419"/>
                  <a:gd name="connsiteX14-513" fmla="*/ 667 w 1305333"/>
                  <a:gd name="connsiteY14-514" fmla="*/ 999105 h 1424419"/>
                  <a:gd name="connsiteX15-515" fmla="*/ 0 w 1305333"/>
                  <a:gd name="connsiteY15-516" fmla="*/ 972364 h 1424419"/>
                  <a:gd name="connsiteX16-517" fmla="*/ 2496 w 1305333"/>
                  <a:gd name="connsiteY16-518" fmla="*/ 463106 h 1424419"/>
                  <a:gd name="connsiteX17-519" fmla="*/ 2458 w 1305333"/>
                  <a:gd name="connsiteY17-520" fmla="*/ 429563 h 1424419"/>
                  <a:gd name="connsiteX18-521" fmla="*/ 75248 w 1305333"/>
                  <a:gd name="connsiteY18-522" fmla="*/ 303202 h 1424419"/>
                  <a:gd name="connsiteX19-523" fmla="*/ 106293 w 1305333"/>
                  <a:gd name="connsiteY19-524" fmla="*/ 282597 h 1424419"/>
                  <a:gd name="connsiteX20-525" fmla="*/ 541533 w 1305333"/>
                  <a:gd name="connsiteY20-526" fmla="*/ 38110 h 1424419"/>
                  <a:gd name="connsiteX21-527" fmla="*/ 653528 w 1305333"/>
                  <a:gd name="connsiteY21-528" fmla="*/ 0 h 1424419"/>
                  <a:gd name="connsiteX0-529" fmla="*/ 653528 w 1313169"/>
                  <a:gd name="connsiteY0-530" fmla="*/ 0 h 1424419"/>
                  <a:gd name="connsiteX1-531" fmla="*/ 757287 w 1313169"/>
                  <a:gd name="connsiteY1-532" fmla="*/ 32444 h 1424419"/>
                  <a:gd name="connsiteX2-533" fmla="*/ 1206876 w 1313169"/>
                  <a:gd name="connsiteY2-534" fmla="*/ 284945 h 1424419"/>
                  <a:gd name="connsiteX3-535" fmla="*/ 1237706 w 1313169"/>
                  <a:gd name="connsiteY3-536" fmla="*/ 306775 h 1424419"/>
                  <a:gd name="connsiteX4-537" fmla="*/ 1301712 w 1313169"/>
                  <a:gd name="connsiteY4-538" fmla="*/ 442384 h 1424419"/>
                  <a:gd name="connsiteX5-539" fmla="*/ 1303099 w 1313169"/>
                  <a:gd name="connsiteY5-540" fmla="*/ 495558 h 1424419"/>
                  <a:gd name="connsiteX6-541" fmla="*/ 1303099 w 1313169"/>
                  <a:gd name="connsiteY6-542" fmla="*/ 952393 h 1424419"/>
                  <a:gd name="connsiteX7-543" fmla="*/ 1305306 w 1313169"/>
                  <a:gd name="connsiteY7-544" fmla="*/ 990115 h 1424419"/>
                  <a:gd name="connsiteX8-545" fmla="*/ 1271352 w 1313169"/>
                  <a:gd name="connsiteY8-546" fmla="*/ 1142552 h 1424419"/>
                  <a:gd name="connsiteX9-547" fmla="*/ 1172881 w 1313169"/>
                  <a:gd name="connsiteY9-548" fmla="*/ 1179342 h 1424419"/>
                  <a:gd name="connsiteX10-549" fmla="*/ 792288 w 1313169"/>
                  <a:gd name="connsiteY10-550" fmla="*/ 1385653 h 1424419"/>
                  <a:gd name="connsiteX11-551" fmla="*/ 522686 w 1313169"/>
                  <a:gd name="connsiteY11-552" fmla="*/ 1384922 h 1424419"/>
                  <a:gd name="connsiteX12-553" fmla="*/ 80344 w 1313169"/>
                  <a:gd name="connsiteY12-554" fmla="*/ 1139323 h 1424419"/>
                  <a:gd name="connsiteX13-555" fmla="*/ 68397 w 1313169"/>
                  <a:gd name="connsiteY13-556" fmla="*/ 1130059 h 1424419"/>
                  <a:gd name="connsiteX14-557" fmla="*/ 667 w 1313169"/>
                  <a:gd name="connsiteY14-558" fmla="*/ 999105 h 1424419"/>
                  <a:gd name="connsiteX15-559" fmla="*/ 0 w 1313169"/>
                  <a:gd name="connsiteY15-560" fmla="*/ 972364 h 1424419"/>
                  <a:gd name="connsiteX16-561" fmla="*/ 2496 w 1313169"/>
                  <a:gd name="connsiteY16-562" fmla="*/ 463106 h 1424419"/>
                  <a:gd name="connsiteX17-563" fmla="*/ 2458 w 1313169"/>
                  <a:gd name="connsiteY17-564" fmla="*/ 429563 h 1424419"/>
                  <a:gd name="connsiteX18-565" fmla="*/ 75248 w 1313169"/>
                  <a:gd name="connsiteY18-566" fmla="*/ 303202 h 1424419"/>
                  <a:gd name="connsiteX19-567" fmla="*/ 106293 w 1313169"/>
                  <a:gd name="connsiteY19-568" fmla="*/ 282597 h 1424419"/>
                  <a:gd name="connsiteX20-569" fmla="*/ 541533 w 1313169"/>
                  <a:gd name="connsiteY20-570" fmla="*/ 38110 h 1424419"/>
                  <a:gd name="connsiteX21-571" fmla="*/ 653528 w 1313169"/>
                  <a:gd name="connsiteY21-572" fmla="*/ 0 h 1424419"/>
                  <a:gd name="connsiteX0-573" fmla="*/ 653528 w 1306267"/>
                  <a:gd name="connsiteY0-574" fmla="*/ 0 h 1424419"/>
                  <a:gd name="connsiteX1-575" fmla="*/ 757287 w 1306267"/>
                  <a:gd name="connsiteY1-576" fmla="*/ 32444 h 1424419"/>
                  <a:gd name="connsiteX2-577" fmla="*/ 1206876 w 1306267"/>
                  <a:gd name="connsiteY2-578" fmla="*/ 284945 h 1424419"/>
                  <a:gd name="connsiteX3-579" fmla="*/ 1237706 w 1306267"/>
                  <a:gd name="connsiteY3-580" fmla="*/ 306775 h 1424419"/>
                  <a:gd name="connsiteX4-581" fmla="*/ 1301712 w 1306267"/>
                  <a:gd name="connsiteY4-582" fmla="*/ 442384 h 1424419"/>
                  <a:gd name="connsiteX5-583" fmla="*/ 1303099 w 1306267"/>
                  <a:gd name="connsiteY5-584" fmla="*/ 495558 h 1424419"/>
                  <a:gd name="connsiteX6-585" fmla="*/ 1303099 w 1306267"/>
                  <a:gd name="connsiteY6-586" fmla="*/ 952393 h 1424419"/>
                  <a:gd name="connsiteX7-587" fmla="*/ 1305306 w 1306267"/>
                  <a:gd name="connsiteY7-588" fmla="*/ 990115 h 1424419"/>
                  <a:gd name="connsiteX8-589" fmla="*/ 1255800 w 1306267"/>
                  <a:gd name="connsiteY8-590" fmla="*/ 1142552 h 1424419"/>
                  <a:gd name="connsiteX9-591" fmla="*/ 1172881 w 1306267"/>
                  <a:gd name="connsiteY9-592" fmla="*/ 1179342 h 1424419"/>
                  <a:gd name="connsiteX10-593" fmla="*/ 792288 w 1306267"/>
                  <a:gd name="connsiteY10-594" fmla="*/ 1385653 h 1424419"/>
                  <a:gd name="connsiteX11-595" fmla="*/ 522686 w 1306267"/>
                  <a:gd name="connsiteY11-596" fmla="*/ 1384922 h 1424419"/>
                  <a:gd name="connsiteX12-597" fmla="*/ 80344 w 1306267"/>
                  <a:gd name="connsiteY12-598" fmla="*/ 1139323 h 1424419"/>
                  <a:gd name="connsiteX13-599" fmla="*/ 68397 w 1306267"/>
                  <a:gd name="connsiteY13-600" fmla="*/ 1130059 h 1424419"/>
                  <a:gd name="connsiteX14-601" fmla="*/ 667 w 1306267"/>
                  <a:gd name="connsiteY14-602" fmla="*/ 999105 h 1424419"/>
                  <a:gd name="connsiteX15-603" fmla="*/ 0 w 1306267"/>
                  <a:gd name="connsiteY15-604" fmla="*/ 972364 h 1424419"/>
                  <a:gd name="connsiteX16-605" fmla="*/ 2496 w 1306267"/>
                  <a:gd name="connsiteY16-606" fmla="*/ 463106 h 1424419"/>
                  <a:gd name="connsiteX17-607" fmla="*/ 2458 w 1306267"/>
                  <a:gd name="connsiteY17-608" fmla="*/ 429563 h 1424419"/>
                  <a:gd name="connsiteX18-609" fmla="*/ 75248 w 1306267"/>
                  <a:gd name="connsiteY18-610" fmla="*/ 303202 h 1424419"/>
                  <a:gd name="connsiteX19-611" fmla="*/ 106293 w 1306267"/>
                  <a:gd name="connsiteY19-612" fmla="*/ 282597 h 1424419"/>
                  <a:gd name="connsiteX20-613" fmla="*/ 541533 w 1306267"/>
                  <a:gd name="connsiteY20-614" fmla="*/ 38110 h 1424419"/>
                  <a:gd name="connsiteX21-615" fmla="*/ 653528 w 1306267"/>
                  <a:gd name="connsiteY21-616" fmla="*/ 0 h 1424419"/>
                  <a:gd name="connsiteX0-617" fmla="*/ 653528 w 1306267"/>
                  <a:gd name="connsiteY0-618" fmla="*/ 0 h 1424419"/>
                  <a:gd name="connsiteX1-619" fmla="*/ 757287 w 1306267"/>
                  <a:gd name="connsiteY1-620" fmla="*/ 32444 h 1424419"/>
                  <a:gd name="connsiteX2-621" fmla="*/ 1206876 w 1306267"/>
                  <a:gd name="connsiteY2-622" fmla="*/ 284945 h 1424419"/>
                  <a:gd name="connsiteX3-623" fmla="*/ 1237706 w 1306267"/>
                  <a:gd name="connsiteY3-624" fmla="*/ 306775 h 1424419"/>
                  <a:gd name="connsiteX4-625" fmla="*/ 1301712 w 1306267"/>
                  <a:gd name="connsiteY4-626" fmla="*/ 442384 h 1424419"/>
                  <a:gd name="connsiteX5-627" fmla="*/ 1303099 w 1306267"/>
                  <a:gd name="connsiteY5-628" fmla="*/ 495558 h 1424419"/>
                  <a:gd name="connsiteX6-629" fmla="*/ 1303099 w 1306267"/>
                  <a:gd name="connsiteY6-630" fmla="*/ 952393 h 1424419"/>
                  <a:gd name="connsiteX7-631" fmla="*/ 1305306 w 1306267"/>
                  <a:gd name="connsiteY7-632" fmla="*/ 990115 h 1424419"/>
                  <a:gd name="connsiteX8-633" fmla="*/ 1255800 w 1306267"/>
                  <a:gd name="connsiteY8-634" fmla="*/ 1142552 h 1424419"/>
                  <a:gd name="connsiteX9-635" fmla="*/ 1172881 w 1306267"/>
                  <a:gd name="connsiteY9-636" fmla="*/ 1179342 h 1424419"/>
                  <a:gd name="connsiteX10-637" fmla="*/ 792288 w 1306267"/>
                  <a:gd name="connsiteY10-638" fmla="*/ 1385653 h 1424419"/>
                  <a:gd name="connsiteX11-639" fmla="*/ 522686 w 1306267"/>
                  <a:gd name="connsiteY11-640" fmla="*/ 1384922 h 1424419"/>
                  <a:gd name="connsiteX12-641" fmla="*/ 80344 w 1306267"/>
                  <a:gd name="connsiteY12-642" fmla="*/ 1139323 h 1424419"/>
                  <a:gd name="connsiteX13-643" fmla="*/ 61328 w 1306267"/>
                  <a:gd name="connsiteY13-644" fmla="*/ 1127231 h 1424419"/>
                  <a:gd name="connsiteX14-645" fmla="*/ 667 w 1306267"/>
                  <a:gd name="connsiteY14-646" fmla="*/ 999105 h 1424419"/>
                  <a:gd name="connsiteX15-647" fmla="*/ 0 w 1306267"/>
                  <a:gd name="connsiteY15-648" fmla="*/ 972364 h 1424419"/>
                  <a:gd name="connsiteX16-649" fmla="*/ 2496 w 1306267"/>
                  <a:gd name="connsiteY16-650" fmla="*/ 463106 h 1424419"/>
                  <a:gd name="connsiteX17-651" fmla="*/ 2458 w 1306267"/>
                  <a:gd name="connsiteY17-652" fmla="*/ 429563 h 1424419"/>
                  <a:gd name="connsiteX18-653" fmla="*/ 75248 w 1306267"/>
                  <a:gd name="connsiteY18-654" fmla="*/ 303202 h 1424419"/>
                  <a:gd name="connsiteX19-655" fmla="*/ 106293 w 1306267"/>
                  <a:gd name="connsiteY19-656" fmla="*/ 282597 h 1424419"/>
                  <a:gd name="connsiteX20-657" fmla="*/ 541533 w 1306267"/>
                  <a:gd name="connsiteY20-658" fmla="*/ 38110 h 1424419"/>
                  <a:gd name="connsiteX21-659" fmla="*/ 653528 w 1306267"/>
                  <a:gd name="connsiteY21-660" fmla="*/ 0 h 1424419"/>
                  <a:gd name="connsiteX0-661" fmla="*/ 653528 w 1306267"/>
                  <a:gd name="connsiteY0-662" fmla="*/ 0 h 1424419"/>
                  <a:gd name="connsiteX1-663" fmla="*/ 757287 w 1306267"/>
                  <a:gd name="connsiteY1-664" fmla="*/ 32444 h 1424419"/>
                  <a:gd name="connsiteX2-665" fmla="*/ 1206876 w 1306267"/>
                  <a:gd name="connsiteY2-666" fmla="*/ 284945 h 1424419"/>
                  <a:gd name="connsiteX3-667" fmla="*/ 1237706 w 1306267"/>
                  <a:gd name="connsiteY3-668" fmla="*/ 306775 h 1424419"/>
                  <a:gd name="connsiteX4-669" fmla="*/ 1301712 w 1306267"/>
                  <a:gd name="connsiteY4-670" fmla="*/ 442384 h 1424419"/>
                  <a:gd name="connsiteX5-671" fmla="*/ 1303099 w 1306267"/>
                  <a:gd name="connsiteY5-672" fmla="*/ 495558 h 1424419"/>
                  <a:gd name="connsiteX6-673" fmla="*/ 1303099 w 1306267"/>
                  <a:gd name="connsiteY6-674" fmla="*/ 952393 h 1424419"/>
                  <a:gd name="connsiteX7-675" fmla="*/ 1305306 w 1306267"/>
                  <a:gd name="connsiteY7-676" fmla="*/ 990115 h 1424419"/>
                  <a:gd name="connsiteX8-677" fmla="*/ 1255800 w 1306267"/>
                  <a:gd name="connsiteY8-678" fmla="*/ 1142552 h 1424419"/>
                  <a:gd name="connsiteX9-679" fmla="*/ 1172881 w 1306267"/>
                  <a:gd name="connsiteY9-680" fmla="*/ 1179342 h 1424419"/>
                  <a:gd name="connsiteX10-681" fmla="*/ 792288 w 1306267"/>
                  <a:gd name="connsiteY10-682" fmla="*/ 1385653 h 1424419"/>
                  <a:gd name="connsiteX11-683" fmla="*/ 522686 w 1306267"/>
                  <a:gd name="connsiteY11-684" fmla="*/ 1384922 h 1424419"/>
                  <a:gd name="connsiteX12-685" fmla="*/ 80344 w 1306267"/>
                  <a:gd name="connsiteY12-686" fmla="*/ 1139323 h 1424419"/>
                  <a:gd name="connsiteX13-687" fmla="*/ 61328 w 1306267"/>
                  <a:gd name="connsiteY13-688" fmla="*/ 1127231 h 1424419"/>
                  <a:gd name="connsiteX14-689" fmla="*/ 667 w 1306267"/>
                  <a:gd name="connsiteY14-690" fmla="*/ 999105 h 1424419"/>
                  <a:gd name="connsiteX15-691" fmla="*/ 0 w 1306267"/>
                  <a:gd name="connsiteY15-692" fmla="*/ 972364 h 1424419"/>
                  <a:gd name="connsiteX16-693" fmla="*/ 2496 w 1306267"/>
                  <a:gd name="connsiteY16-694" fmla="*/ 463106 h 1424419"/>
                  <a:gd name="connsiteX17-695" fmla="*/ 2458 w 1306267"/>
                  <a:gd name="connsiteY17-696" fmla="*/ 429563 h 1424419"/>
                  <a:gd name="connsiteX18-697" fmla="*/ 75248 w 1306267"/>
                  <a:gd name="connsiteY18-698" fmla="*/ 303202 h 1424419"/>
                  <a:gd name="connsiteX19-699" fmla="*/ 106293 w 1306267"/>
                  <a:gd name="connsiteY19-700" fmla="*/ 282597 h 1424419"/>
                  <a:gd name="connsiteX20-701" fmla="*/ 541533 w 1306267"/>
                  <a:gd name="connsiteY20-702" fmla="*/ 38110 h 1424419"/>
                  <a:gd name="connsiteX21-703" fmla="*/ 653528 w 1306267"/>
                  <a:gd name="connsiteY21-704" fmla="*/ 0 h 1424419"/>
                  <a:gd name="connsiteX0-705" fmla="*/ 653528 w 1306267"/>
                  <a:gd name="connsiteY0-706" fmla="*/ 0 h 1424419"/>
                  <a:gd name="connsiteX1-707" fmla="*/ 757287 w 1306267"/>
                  <a:gd name="connsiteY1-708" fmla="*/ 32444 h 1424419"/>
                  <a:gd name="connsiteX2-709" fmla="*/ 1206876 w 1306267"/>
                  <a:gd name="connsiteY2-710" fmla="*/ 284945 h 1424419"/>
                  <a:gd name="connsiteX3-711" fmla="*/ 1237706 w 1306267"/>
                  <a:gd name="connsiteY3-712" fmla="*/ 306775 h 1424419"/>
                  <a:gd name="connsiteX4-713" fmla="*/ 1301712 w 1306267"/>
                  <a:gd name="connsiteY4-714" fmla="*/ 442384 h 1424419"/>
                  <a:gd name="connsiteX5-715" fmla="*/ 1303099 w 1306267"/>
                  <a:gd name="connsiteY5-716" fmla="*/ 495558 h 1424419"/>
                  <a:gd name="connsiteX6-717" fmla="*/ 1303099 w 1306267"/>
                  <a:gd name="connsiteY6-718" fmla="*/ 952393 h 1424419"/>
                  <a:gd name="connsiteX7-719" fmla="*/ 1305306 w 1306267"/>
                  <a:gd name="connsiteY7-720" fmla="*/ 990115 h 1424419"/>
                  <a:gd name="connsiteX8-721" fmla="*/ 1255800 w 1306267"/>
                  <a:gd name="connsiteY8-722" fmla="*/ 1142552 h 1424419"/>
                  <a:gd name="connsiteX9-723" fmla="*/ 1172881 w 1306267"/>
                  <a:gd name="connsiteY9-724" fmla="*/ 1179342 h 1424419"/>
                  <a:gd name="connsiteX10-725" fmla="*/ 792288 w 1306267"/>
                  <a:gd name="connsiteY10-726" fmla="*/ 1385653 h 1424419"/>
                  <a:gd name="connsiteX11-727" fmla="*/ 522686 w 1306267"/>
                  <a:gd name="connsiteY11-728" fmla="*/ 1384922 h 1424419"/>
                  <a:gd name="connsiteX12-729" fmla="*/ 90241 w 1306267"/>
                  <a:gd name="connsiteY12-730" fmla="*/ 1150634 h 1424419"/>
                  <a:gd name="connsiteX13-731" fmla="*/ 61328 w 1306267"/>
                  <a:gd name="connsiteY13-732" fmla="*/ 1127231 h 1424419"/>
                  <a:gd name="connsiteX14-733" fmla="*/ 667 w 1306267"/>
                  <a:gd name="connsiteY14-734" fmla="*/ 999105 h 1424419"/>
                  <a:gd name="connsiteX15-735" fmla="*/ 0 w 1306267"/>
                  <a:gd name="connsiteY15-736" fmla="*/ 972364 h 1424419"/>
                  <a:gd name="connsiteX16-737" fmla="*/ 2496 w 1306267"/>
                  <a:gd name="connsiteY16-738" fmla="*/ 463106 h 1424419"/>
                  <a:gd name="connsiteX17-739" fmla="*/ 2458 w 1306267"/>
                  <a:gd name="connsiteY17-740" fmla="*/ 429563 h 1424419"/>
                  <a:gd name="connsiteX18-741" fmla="*/ 75248 w 1306267"/>
                  <a:gd name="connsiteY18-742" fmla="*/ 303202 h 1424419"/>
                  <a:gd name="connsiteX19-743" fmla="*/ 106293 w 1306267"/>
                  <a:gd name="connsiteY19-744" fmla="*/ 282597 h 1424419"/>
                  <a:gd name="connsiteX20-745" fmla="*/ 541533 w 1306267"/>
                  <a:gd name="connsiteY20-746" fmla="*/ 38110 h 1424419"/>
                  <a:gd name="connsiteX21-747" fmla="*/ 653528 w 1306267"/>
                  <a:gd name="connsiteY21-748" fmla="*/ 0 h 1424419"/>
                  <a:gd name="connsiteX0-749" fmla="*/ 653528 w 1306267"/>
                  <a:gd name="connsiteY0-750" fmla="*/ 0 h 1424419"/>
                  <a:gd name="connsiteX1-751" fmla="*/ 757287 w 1306267"/>
                  <a:gd name="connsiteY1-752" fmla="*/ 32444 h 1424419"/>
                  <a:gd name="connsiteX2-753" fmla="*/ 1206876 w 1306267"/>
                  <a:gd name="connsiteY2-754" fmla="*/ 284945 h 1424419"/>
                  <a:gd name="connsiteX3-755" fmla="*/ 1237706 w 1306267"/>
                  <a:gd name="connsiteY3-756" fmla="*/ 306775 h 1424419"/>
                  <a:gd name="connsiteX4-757" fmla="*/ 1301712 w 1306267"/>
                  <a:gd name="connsiteY4-758" fmla="*/ 442384 h 1424419"/>
                  <a:gd name="connsiteX5-759" fmla="*/ 1303099 w 1306267"/>
                  <a:gd name="connsiteY5-760" fmla="*/ 495558 h 1424419"/>
                  <a:gd name="connsiteX6-761" fmla="*/ 1303099 w 1306267"/>
                  <a:gd name="connsiteY6-762" fmla="*/ 952393 h 1424419"/>
                  <a:gd name="connsiteX7-763" fmla="*/ 1305306 w 1306267"/>
                  <a:gd name="connsiteY7-764" fmla="*/ 990115 h 1424419"/>
                  <a:gd name="connsiteX8-765" fmla="*/ 1255800 w 1306267"/>
                  <a:gd name="connsiteY8-766" fmla="*/ 1142552 h 1424419"/>
                  <a:gd name="connsiteX9-767" fmla="*/ 1172881 w 1306267"/>
                  <a:gd name="connsiteY9-768" fmla="*/ 1179342 h 1424419"/>
                  <a:gd name="connsiteX10-769" fmla="*/ 792288 w 1306267"/>
                  <a:gd name="connsiteY10-770" fmla="*/ 1385653 h 1424419"/>
                  <a:gd name="connsiteX11-771" fmla="*/ 522686 w 1306267"/>
                  <a:gd name="connsiteY11-772" fmla="*/ 1384922 h 1424419"/>
                  <a:gd name="connsiteX12-773" fmla="*/ 90241 w 1306267"/>
                  <a:gd name="connsiteY12-774" fmla="*/ 1150634 h 1424419"/>
                  <a:gd name="connsiteX13-775" fmla="*/ 61328 w 1306267"/>
                  <a:gd name="connsiteY13-776" fmla="*/ 1127231 h 1424419"/>
                  <a:gd name="connsiteX14-777" fmla="*/ 667 w 1306267"/>
                  <a:gd name="connsiteY14-778" fmla="*/ 999105 h 1424419"/>
                  <a:gd name="connsiteX15-779" fmla="*/ 0 w 1306267"/>
                  <a:gd name="connsiteY15-780" fmla="*/ 972364 h 1424419"/>
                  <a:gd name="connsiteX16-781" fmla="*/ 2496 w 1306267"/>
                  <a:gd name="connsiteY16-782" fmla="*/ 463106 h 1424419"/>
                  <a:gd name="connsiteX17-783" fmla="*/ 2458 w 1306267"/>
                  <a:gd name="connsiteY17-784" fmla="*/ 429563 h 1424419"/>
                  <a:gd name="connsiteX18-785" fmla="*/ 75248 w 1306267"/>
                  <a:gd name="connsiteY18-786" fmla="*/ 303202 h 1424419"/>
                  <a:gd name="connsiteX19-787" fmla="*/ 106293 w 1306267"/>
                  <a:gd name="connsiteY19-788" fmla="*/ 282597 h 1424419"/>
                  <a:gd name="connsiteX20-789" fmla="*/ 541533 w 1306267"/>
                  <a:gd name="connsiteY20-790" fmla="*/ 38110 h 1424419"/>
                  <a:gd name="connsiteX21-791" fmla="*/ 653528 w 1306267"/>
                  <a:gd name="connsiteY21-792" fmla="*/ 0 h 1424419"/>
                  <a:gd name="connsiteX0-793" fmla="*/ 653528 w 1306267"/>
                  <a:gd name="connsiteY0-794" fmla="*/ 0 h 1424419"/>
                  <a:gd name="connsiteX1-795" fmla="*/ 757287 w 1306267"/>
                  <a:gd name="connsiteY1-796" fmla="*/ 32444 h 1424419"/>
                  <a:gd name="connsiteX2-797" fmla="*/ 1206876 w 1306267"/>
                  <a:gd name="connsiteY2-798" fmla="*/ 284945 h 1424419"/>
                  <a:gd name="connsiteX3-799" fmla="*/ 1237706 w 1306267"/>
                  <a:gd name="connsiteY3-800" fmla="*/ 306775 h 1424419"/>
                  <a:gd name="connsiteX4-801" fmla="*/ 1301712 w 1306267"/>
                  <a:gd name="connsiteY4-802" fmla="*/ 442384 h 1424419"/>
                  <a:gd name="connsiteX5-803" fmla="*/ 1303099 w 1306267"/>
                  <a:gd name="connsiteY5-804" fmla="*/ 495558 h 1424419"/>
                  <a:gd name="connsiteX6-805" fmla="*/ 1303099 w 1306267"/>
                  <a:gd name="connsiteY6-806" fmla="*/ 952393 h 1424419"/>
                  <a:gd name="connsiteX7-807" fmla="*/ 1305306 w 1306267"/>
                  <a:gd name="connsiteY7-808" fmla="*/ 990115 h 1424419"/>
                  <a:gd name="connsiteX8-809" fmla="*/ 1255800 w 1306267"/>
                  <a:gd name="connsiteY8-810" fmla="*/ 1142552 h 1424419"/>
                  <a:gd name="connsiteX9-811" fmla="*/ 1172881 w 1306267"/>
                  <a:gd name="connsiteY9-812" fmla="*/ 1179342 h 1424419"/>
                  <a:gd name="connsiteX10-813" fmla="*/ 792288 w 1306267"/>
                  <a:gd name="connsiteY10-814" fmla="*/ 1385653 h 1424419"/>
                  <a:gd name="connsiteX11-815" fmla="*/ 522686 w 1306267"/>
                  <a:gd name="connsiteY11-816" fmla="*/ 1384922 h 1424419"/>
                  <a:gd name="connsiteX12-817" fmla="*/ 90241 w 1306267"/>
                  <a:gd name="connsiteY12-818" fmla="*/ 1150634 h 1424419"/>
                  <a:gd name="connsiteX13-819" fmla="*/ 61328 w 1306267"/>
                  <a:gd name="connsiteY13-820" fmla="*/ 1127231 h 1424419"/>
                  <a:gd name="connsiteX14-821" fmla="*/ 667 w 1306267"/>
                  <a:gd name="connsiteY14-822" fmla="*/ 999105 h 1424419"/>
                  <a:gd name="connsiteX15-823" fmla="*/ 0 w 1306267"/>
                  <a:gd name="connsiteY15-824" fmla="*/ 972364 h 1424419"/>
                  <a:gd name="connsiteX16-825" fmla="*/ 2496 w 1306267"/>
                  <a:gd name="connsiteY16-826" fmla="*/ 463106 h 1424419"/>
                  <a:gd name="connsiteX17-827" fmla="*/ 2458 w 1306267"/>
                  <a:gd name="connsiteY17-828" fmla="*/ 429563 h 1424419"/>
                  <a:gd name="connsiteX18-829" fmla="*/ 75248 w 1306267"/>
                  <a:gd name="connsiteY18-830" fmla="*/ 303202 h 1424419"/>
                  <a:gd name="connsiteX19-831" fmla="*/ 106293 w 1306267"/>
                  <a:gd name="connsiteY19-832" fmla="*/ 282597 h 1424419"/>
                  <a:gd name="connsiteX20-833" fmla="*/ 541533 w 1306267"/>
                  <a:gd name="connsiteY20-834" fmla="*/ 38110 h 1424419"/>
                  <a:gd name="connsiteX21-835" fmla="*/ 653528 w 1306267"/>
                  <a:gd name="connsiteY21-836" fmla="*/ 0 h 1424419"/>
                  <a:gd name="connsiteX0-837" fmla="*/ 653528 w 1306267"/>
                  <a:gd name="connsiteY0-838" fmla="*/ 0 h 1424419"/>
                  <a:gd name="connsiteX1-839" fmla="*/ 757287 w 1306267"/>
                  <a:gd name="connsiteY1-840" fmla="*/ 32444 h 1424419"/>
                  <a:gd name="connsiteX2-841" fmla="*/ 1206876 w 1306267"/>
                  <a:gd name="connsiteY2-842" fmla="*/ 284945 h 1424419"/>
                  <a:gd name="connsiteX3-843" fmla="*/ 1237706 w 1306267"/>
                  <a:gd name="connsiteY3-844" fmla="*/ 306775 h 1424419"/>
                  <a:gd name="connsiteX4-845" fmla="*/ 1301712 w 1306267"/>
                  <a:gd name="connsiteY4-846" fmla="*/ 442384 h 1424419"/>
                  <a:gd name="connsiteX5-847" fmla="*/ 1303099 w 1306267"/>
                  <a:gd name="connsiteY5-848" fmla="*/ 495558 h 1424419"/>
                  <a:gd name="connsiteX6-849" fmla="*/ 1303099 w 1306267"/>
                  <a:gd name="connsiteY6-850" fmla="*/ 952393 h 1424419"/>
                  <a:gd name="connsiteX7-851" fmla="*/ 1305306 w 1306267"/>
                  <a:gd name="connsiteY7-852" fmla="*/ 990115 h 1424419"/>
                  <a:gd name="connsiteX8-853" fmla="*/ 1255800 w 1306267"/>
                  <a:gd name="connsiteY8-854" fmla="*/ 1142552 h 1424419"/>
                  <a:gd name="connsiteX9-855" fmla="*/ 1172881 w 1306267"/>
                  <a:gd name="connsiteY9-856" fmla="*/ 1179342 h 1424419"/>
                  <a:gd name="connsiteX10-857" fmla="*/ 792288 w 1306267"/>
                  <a:gd name="connsiteY10-858" fmla="*/ 1385653 h 1424419"/>
                  <a:gd name="connsiteX11-859" fmla="*/ 522686 w 1306267"/>
                  <a:gd name="connsiteY11-860" fmla="*/ 1384922 h 1424419"/>
                  <a:gd name="connsiteX12-861" fmla="*/ 90241 w 1306267"/>
                  <a:gd name="connsiteY12-862" fmla="*/ 1150634 h 1424419"/>
                  <a:gd name="connsiteX13-863" fmla="*/ 61328 w 1306267"/>
                  <a:gd name="connsiteY13-864" fmla="*/ 1127231 h 1424419"/>
                  <a:gd name="connsiteX14-865" fmla="*/ 667 w 1306267"/>
                  <a:gd name="connsiteY14-866" fmla="*/ 999105 h 1424419"/>
                  <a:gd name="connsiteX15-867" fmla="*/ 0 w 1306267"/>
                  <a:gd name="connsiteY15-868" fmla="*/ 972364 h 1424419"/>
                  <a:gd name="connsiteX16-869" fmla="*/ 2496 w 1306267"/>
                  <a:gd name="connsiteY16-870" fmla="*/ 463106 h 1424419"/>
                  <a:gd name="connsiteX17-871" fmla="*/ 2458 w 1306267"/>
                  <a:gd name="connsiteY17-872" fmla="*/ 429563 h 1424419"/>
                  <a:gd name="connsiteX18-873" fmla="*/ 75248 w 1306267"/>
                  <a:gd name="connsiteY18-874" fmla="*/ 303202 h 1424419"/>
                  <a:gd name="connsiteX19-875" fmla="*/ 106293 w 1306267"/>
                  <a:gd name="connsiteY19-876" fmla="*/ 282597 h 1424419"/>
                  <a:gd name="connsiteX20-877" fmla="*/ 541533 w 1306267"/>
                  <a:gd name="connsiteY20-878" fmla="*/ 38110 h 1424419"/>
                  <a:gd name="connsiteX21-879" fmla="*/ 653528 w 1306267"/>
                  <a:gd name="connsiteY21-880" fmla="*/ 0 h 1424419"/>
                  <a:gd name="connsiteX0-881" fmla="*/ 653528 w 1306267"/>
                  <a:gd name="connsiteY0-882" fmla="*/ 0 h 1424419"/>
                  <a:gd name="connsiteX1-883" fmla="*/ 757287 w 1306267"/>
                  <a:gd name="connsiteY1-884" fmla="*/ 32444 h 1424419"/>
                  <a:gd name="connsiteX2-885" fmla="*/ 1206876 w 1306267"/>
                  <a:gd name="connsiteY2-886" fmla="*/ 284945 h 1424419"/>
                  <a:gd name="connsiteX3-887" fmla="*/ 1237706 w 1306267"/>
                  <a:gd name="connsiteY3-888" fmla="*/ 306775 h 1424419"/>
                  <a:gd name="connsiteX4-889" fmla="*/ 1301712 w 1306267"/>
                  <a:gd name="connsiteY4-890" fmla="*/ 442384 h 1424419"/>
                  <a:gd name="connsiteX5-891" fmla="*/ 1303099 w 1306267"/>
                  <a:gd name="connsiteY5-892" fmla="*/ 495558 h 1424419"/>
                  <a:gd name="connsiteX6-893" fmla="*/ 1303099 w 1306267"/>
                  <a:gd name="connsiteY6-894" fmla="*/ 952393 h 1424419"/>
                  <a:gd name="connsiteX7-895" fmla="*/ 1305306 w 1306267"/>
                  <a:gd name="connsiteY7-896" fmla="*/ 990115 h 1424419"/>
                  <a:gd name="connsiteX8-897" fmla="*/ 1255800 w 1306267"/>
                  <a:gd name="connsiteY8-898" fmla="*/ 1142552 h 1424419"/>
                  <a:gd name="connsiteX9-899" fmla="*/ 1172881 w 1306267"/>
                  <a:gd name="connsiteY9-900" fmla="*/ 1179342 h 1424419"/>
                  <a:gd name="connsiteX10-901" fmla="*/ 792288 w 1306267"/>
                  <a:gd name="connsiteY10-902" fmla="*/ 1385653 h 1424419"/>
                  <a:gd name="connsiteX11-903" fmla="*/ 522686 w 1306267"/>
                  <a:gd name="connsiteY11-904" fmla="*/ 1384922 h 1424419"/>
                  <a:gd name="connsiteX12-905" fmla="*/ 90241 w 1306267"/>
                  <a:gd name="connsiteY12-906" fmla="*/ 1150634 h 1424419"/>
                  <a:gd name="connsiteX13-907" fmla="*/ 55672 w 1306267"/>
                  <a:gd name="connsiteY13-908" fmla="*/ 1124403 h 1424419"/>
                  <a:gd name="connsiteX14-909" fmla="*/ 667 w 1306267"/>
                  <a:gd name="connsiteY14-910" fmla="*/ 999105 h 1424419"/>
                  <a:gd name="connsiteX15-911" fmla="*/ 0 w 1306267"/>
                  <a:gd name="connsiteY15-912" fmla="*/ 972364 h 1424419"/>
                  <a:gd name="connsiteX16-913" fmla="*/ 2496 w 1306267"/>
                  <a:gd name="connsiteY16-914" fmla="*/ 463106 h 1424419"/>
                  <a:gd name="connsiteX17-915" fmla="*/ 2458 w 1306267"/>
                  <a:gd name="connsiteY17-916" fmla="*/ 429563 h 1424419"/>
                  <a:gd name="connsiteX18-917" fmla="*/ 75248 w 1306267"/>
                  <a:gd name="connsiteY18-918" fmla="*/ 303202 h 1424419"/>
                  <a:gd name="connsiteX19-919" fmla="*/ 106293 w 1306267"/>
                  <a:gd name="connsiteY19-920" fmla="*/ 282597 h 1424419"/>
                  <a:gd name="connsiteX20-921" fmla="*/ 541533 w 1306267"/>
                  <a:gd name="connsiteY20-922" fmla="*/ 38110 h 1424419"/>
                  <a:gd name="connsiteX21-923" fmla="*/ 653528 w 1306267"/>
                  <a:gd name="connsiteY21-924" fmla="*/ 0 h 1424419"/>
                  <a:gd name="connsiteX0-925" fmla="*/ 653528 w 1306267"/>
                  <a:gd name="connsiteY0-926" fmla="*/ 0 h 1424419"/>
                  <a:gd name="connsiteX1-927" fmla="*/ 757287 w 1306267"/>
                  <a:gd name="connsiteY1-928" fmla="*/ 32444 h 1424419"/>
                  <a:gd name="connsiteX2-929" fmla="*/ 1206876 w 1306267"/>
                  <a:gd name="connsiteY2-930" fmla="*/ 284945 h 1424419"/>
                  <a:gd name="connsiteX3-931" fmla="*/ 1237706 w 1306267"/>
                  <a:gd name="connsiteY3-932" fmla="*/ 306775 h 1424419"/>
                  <a:gd name="connsiteX4-933" fmla="*/ 1301712 w 1306267"/>
                  <a:gd name="connsiteY4-934" fmla="*/ 442384 h 1424419"/>
                  <a:gd name="connsiteX5-935" fmla="*/ 1303099 w 1306267"/>
                  <a:gd name="connsiteY5-936" fmla="*/ 495558 h 1424419"/>
                  <a:gd name="connsiteX6-937" fmla="*/ 1303099 w 1306267"/>
                  <a:gd name="connsiteY6-938" fmla="*/ 952393 h 1424419"/>
                  <a:gd name="connsiteX7-939" fmla="*/ 1305306 w 1306267"/>
                  <a:gd name="connsiteY7-940" fmla="*/ 990115 h 1424419"/>
                  <a:gd name="connsiteX8-941" fmla="*/ 1255800 w 1306267"/>
                  <a:gd name="connsiteY8-942" fmla="*/ 1142552 h 1424419"/>
                  <a:gd name="connsiteX9-943" fmla="*/ 1172881 w 1306267"/>
                  <a:gd name="connsiteY9-944" fmla="*/ 1179342 h 1424419"/>
                  <a:gd name="connsiteX10-945" fmla="*/ 792288 w 1306267"/>
                  <a:gd name="connsiteY10-946" fmla="*/ 1385653 h 1424419"/>
                  <a:gd name="connsiteX11-947" fmla="*/ 522686 w 1306267"/>
                  <a:gd name="connsiteY11-948" fmla="*/ 1384922 h 1424419"/>
                  <a:gd name="connsiteX12-949" fmla="*/ 90241 w 1306267"/>
                  <a:gd name="connsiteY12-950" fmla="*/ 1150634 h 1424419"/>
                  <a:gd name="connsiteX13-951" fmla="*/ 55672 w 1306267"/>
                  <a:gd name="connsiteY13-952" fmla="*/ 1124403 h 1424419"/>
                  <a:gd name="connsiteX14-953" fmla="*/ 667 w 1306267"/>
                  <a:gd name="connsiteY14-954" fmla="*/ 999105 h 1424419"/>
                  <a:gd name="connsiteX15-955" fmla="*/ 0 w 1306267"/>
                  <a:gd name="connsiteY15-956" fmla="*/ 972364 h 1424419"/>
                  <a:gd name="connsiteX16-957" fmla="*/ 2496 w 1306267"/>
                  <a:gd name="connsiteY16-958" fmla="*/ 463106 h 1424419"/>
                  <a:gd name="connsiteX17-959" fmla="*/ 2458 w 1306267"/>
                  <a:gd name="connsiteY17-960" fmla="*/ 429563 h 1424419"/>
                  <a:gd name="connsiteX18-961" fmla="*/ 75248 w 1306267"/>
                  <a:gd name="connsiteY18-962" fmla="*/ 303202 h 1424419"/>
                  <a:gd name="connsiteX19-963" fmla="*/ 106293 w 1306267"/>
                  <a:gd name="connsiteY19-964" fmla="*/ 282597 h 1424419"/>
                  <a:gd name="connsiteX20-965" fmla="*/ 541533 w 1306267"/>
                  <a:gd name="connsiteY20-966" fmla="*/ 38110 h 1424419"/>
                  <a:gd name="connsiteX21-967" fmla="*/ 653528 w 1306267"/>
                  <a:gd name="connsiteY21-968" fmla="*/ 0 h 1424419"/>
                  <a:gd name="connsiteX0-969" fmla="*/ 653528 w 1306267"/>
                  <a:gd name="connsiteY0-970" fmla="*/ 0 h 1424419"/>
                  <a:gd name="connsiteX1-971" fmla="*/ 757287 w 1306267"/>
                  <a:gd name="connsiteY1-972" fmla="*/ 32444 h 1424419"/>
                  <a:gd name="connsiteX2-973" fmla="*/ 1206876 w 1306267"/>
                  <a:gd name="connsiteY2-974" fmla="*/ 284945 h 1424419"/>
                  <a:gd name="connsiteX3-975" fmla="*/ 1237706 w 1306267"/>
                  <a:gd name="connsiteY3-976" fmla="*/ 306775 h 1424419"/>
                  <a:gd name="connsiteX4-977" fmla="*/ 1301712 w 1306267"/>
                  <a:gd name="connsiteY4-978" fmla="*/ 442384 h 1424419"/>
                  <a:gd name="connsiteX5-979" fmla="*/ 1303099 w 1306267"/>
                  <a:gd name="connsiteY5-980" fmla="*/ 495558 h 1424419"/>
                  <a:gd name="connsiteX6-981" fmla="*/ 1303099 w 1306267"/>
                  <a:gd name="connsiteY6-982" fmla="*/ 952393 h 1424419"/>
                  <a:gd name="connsiteX7-983" fmla="*/ 1305306 w 1306267"/>
                  <a:gd name="connsiteY7-984" fmla="*/ 990115 h 1424419"/>
                  <a:gd name="connsiteX8-985" fmla="*/ 1255800 w 1306267"/>
                  <a:gd name="connsiteY8-986" fmla="*/ 1142552 h 1424419"/>
                  <a:gd name="connsiteX9-987" fmla="*/ 1172881 w 1306267"/>
                  <a:gd name="connsiteY9-988" fmla="*/ 1179342 h 1424419"/>
                  <a:gd name="connsiteX10-989" fmla="*/ 792288 w 1306267"/>
                  <a:gd name="connsiteY10-990" fmla="*/ 1385653 h 1424419"/>
                  <a:gd name="connsiteX11-991" fmla="*/ 522686 w 1306267"/>
                  <a:gd name="connsiteY11-992" fmla="*/ 1384922 h 1424419"/>
                  <a:gd name="connsiteX12-993" fmla="*/ 90241 w 1306267"/>
                  <a:gd name="connsiteY12-994" fmla="*/ 1150634 h 1424419"/>
                  <a:gd name="connsiteX13-995" fmla="*/ 55672 w 1306267"/>
                  <a:gd name="connsiteY13-996" fmla="*/ 1124403 h 1424419"/>
                  <a:gd name="connsiteX14-997" fmla="*/ 667 w 1306267"/>
                  <a:gd name="connsiteY14-998" fmla="*/ 999105 h 1424419"/>
                  <a:gd name="connsiteX15-999" fmla="*/ 0 w 1306267"/>
                  <a:gd name="connsiteY15-1000" fmla="*/ 972364 h 1424419"/>
                  <a:gd name="connsiteX16-1001" fmla="*/ 2496 w 1306267"/>
                  <a:gd name="connsiteY16-1002" fmla="*/ 463106 h 1424419"/>
                  <a:gd name="connsiteX17-1003" fmla="*/ 2458 w 1306267"/>
                  <a:gd name="connsiteY17-1004" fmla="*/ 429563 h 1424419"/>
                  <a:gd name="connsiteX18-1005" fmla="*/ 75248 w 1306267"/>
                  <a:gd name="connsiteY18-1006" fmla="*/ 303202 h 1424419"/>
                  <a:gd name="connsiteX19-1007" fmla="*/ 106293 w 1306267"/>
                  <a:gd name="connsiteY19-1008" fmla="*/ 282597 h 1424419"/>
                  <a:gd name="connsiteX20-1009" fmla="*/ 541533 w 1306267"/>
                  <a:gd name="connsiteY20-1010" fmla="*/ 38110 h 1424419"/>
                  <a:gd name="connsiteX21-1011" fmla="*/ 653528 w 1306267"/>
                  <a:gd name="connsiteY21-1012" fmla="*/ 0 h 1424419"/>
                  <a:gd name="connsiteX0-1013" fmla="*/ 653528 w 1306267"/>
                  <a:gd name="connsiteY0-1014" fmla="*/ 0 h 1424419"/>
                  <a:gd name="connsiteX1-1015" fmla="*/ 757287 w 1306267"/>
                  <a:gd name="connsiteY1-1016" fmla="*/ 32444 h 1424419"/>
                  <a:gd name="connsiteX2-1017" fmla="*/ 1206876 w 1306267"/>
                  <a:gd name="connsiteY2-1018" fmla="*/ 284945 h 1424419"/>
                  <a:gd name="connsiteX3-1019" fmla="*/ 1237706 w 1306267"/>
                  <a:gd name="connsiteY3-1020" fmla="*/ 306775 h 1424419"/>
                  <a:gd name="connsiteX4-1021" fmla="*/ 1301712 w 1306267"/>
                  <a:gd name="connsiteY4-1022" fmla="*/ 442384 h 1424419"/>
                  <a:gd name="connsiteX5-1023" fmla="*/ 1303099 w 1306267"/>
                  <a:gd name="connsiteY5-1024" fmla="*/ 495558 h 1424419"/>
                  <a:gd name="connsiteX6-1025" fmla="*/ 1303099 w 1306267"/>
                  <a:gd name="connsiteY6-1026" fmla="*/ 952393 h 1424419"/>
                  <a:gd name="connsiteX7-1027" fmla="*/ 1305306 w 1306267"/>
                  <a:gd name="connsiteY7-1028" fmla="*/ 990115 h 1424419"/>
                  <a:gd name="connsiteX8-1029" fmla="*/ 1255800 w 1306267"/>
                  <a:gd name="connsiteY8-1030" fmla="*/ 1142552 h 1424419"/>
                  <a:gd name="connsiteX9-1031" fmla="*/ 1172881 w 1306267"/>
                  <a:gd name="connsiteY9-1032" fmla="*/ 1179342 h 1424419"/>
                  <a:gd name="connsiteX10-1033" fmla="*/ 792288 w 1306267"/>
                  <a:gd name="connsiteY10-1034" fmla="*/ 1385653 h 1424419"/>
                  <a:gd name="connsiteX11-1035" fmla="*/ 522686 w 1306267"/>
                  <a:gd name="connsiteY11-1036" fmla="*/ 1384922 h 1424419"/>
                  <a:gd name="connsiteX12-1037" fmla="*/ 90241 w 1306267"/>
                  <a:gd name="connsiteY12-1038" fmla="*/ 1150634 h 1424419"/>
                  <a:gd name="connsiteX13-1039" fmla="*/ 55672 w 1306267"/>
                  <a:gd name="connsiteY13-1040" fmla="*/ 1124403 h 1424419"/>
                  <a:gd name="connsiteX14-1041" fmla="*/ 667 w 1306267"/>
                  <a:gd name="connsiteY14-1042" fmla="*/ 999105 h 1424419"/>
                  <a:gd name="connsiteX15-1043" fmla="*/ 0 w 1306267"/>
                  <a:gd name="connsiteY15-1044" fmla="*/ 972364 h 1424419"/>
                  <a:gd name="connsiteX16-1045" fmla="*/ 2496 w 1306267"/>
                  <a:gd name="connsiteY16-1046" fmla="*/ 463106 h 1424419"/>
                  <a:gd name="connsiteX17-1047" fmla="*/ 2458 w 1306267"/>
                  <a:gd name="connsiteY17-1048" fmla="*/ 429563 h 1424419"/>
                  <a:gd name="connsiteX18-1049" fmla="*/ 75248 w 1306267"/>
                  <a:gd name="connsiteY18-1050" fmla="*/ 303202 h 1424419"/>
                  <a:gd name="connsiteX19-1051" fmla="*/ 106293 w 1306267"/>
                  <a:gd name="connsiteY19-1052" fmla="*/ 282597 h 1424419"/>
                  <a:gd name="connsiteX20-1053" fmla="*/ 541533 w 1306267"/>
                  <a:gd name="connsiteY20-1054" fmla="*/ 38110 h 1424419"/>
                  <a:gd name="connsiteX21-1055" fmla="*/ 653528 w 1306267"/>
                  <a:gd name="connsiteY21-1056" fmla="*/ 0 h 1424419"/>
                  <a:gd name="connsiteX0-1057" fmla="*/ 653528 w 1306267"/>
                  <a:gd name="connsiteY0-1058" fmla="*/ 0 h 1424419"/>
                  <a:gd name="connsiteX1-1059" fmla="*/ 757287 w 1306267"/>
                  <a:gd name="connsiteY1-1060" fmla="*/ 32444 h 1424419"/>
                  <a:gd name="connsiteX2-1061" fmla="*/ 1206876 w 1306267"/>
                  <a:gd name="connsiteY2-1062" fmla="*/ 284945 h 1424419"/>
                  <a:gd name="connsiteX3-1063" fmla="*/ 1237706 w 1306267"/>
                  <a:gd name="connsiteY3-1064" fmla="*/ 306775 h 1424419"/>
                  <a:gd name="connsiteX4-1065" fmla="*/ 1301712 w 1306267"/>
                  <a:gd name="connsiteY4-1066" fmla="*/ 442384 h 1424419"/>
                  <a:gd name="connsiteX5-1067" fmla="*/ 1303099 w 1306267"/>
                  <a:gd name="connsiteY5-1068" fmla="*/ 495558 h 1424419"/>
                  <a:gd name="connsiteX6-1069" fmla="*/ 1303099 w 1306267"/>
                  <a:gd name="connsiteY6-1070" fmla="*/ 952393 h 1424419"/>
                  <a:gd name="connsiteX7-1071" fmla="*/ 1305306 w 1306267"/>
                  <a:gd name="connsiteY7-1072" fmla="*/ 990115 h 1424419"/>
                  <a:gd name="connsiteX8-1073" fmla="*/ 1255800 w 1306267"/>
                  <a:gd name="connsiteY8-1074" fmla="*/ 1142552 h 1424419"/>
                  <a:gd name="connsiteX9-1075" fmla="*/ 1172881 w 1306267"/>
                  <a:gd name="connsiteY9-1076" fmla="*/ 1179342 h 1424419"/>
                  <a:gd name="connsiteX10-1077" fmla="*/ 792288 w 1306267"/>
                  <a:gd name="connsiteY10-1078" fmla="*/ 1385653 h 1424419"/>
                  <a:gd name="connsiteX11-1079" fmla="*/ 522686 w 1306267"/>
                  <a:gd name="connsiteY11-1080" fmla="*/ 1384922 h 1424419"/>
                  <a:gd name="connsiteX12-1081" fmla="*/ 90241 w 1306267"/>
                  <a:gd name="connsiteY12-1082" fmla="*/ 1150634 h 1424419"/>
                  <a:gd name="connsiteX13-1083" fmla="*/ 55672 w 1306267"/>
                  <a:gd name="connsiteY13-1084" fmla="*/ 1124403 h 1424419"/>
                  <a:gd name="connsiteX14-1085" fmla="*/ 667 w 1306267"/>
                  <a:gd name="connsiteY14-1086" fmla="*/ 999105 h 1424419"/>
                  <a:gd name="connsiteX15-1087" fmla="*/ 0 w 1306267"/>
                  <a:gd name="connsiteY15-1088" fmla="*/ 972364 h 1424419"/>
                  <a:gd name="connsiteX16-1089" fmla="*/ 2496 w 1306267"/>
                  <a:gd name="connsiteY16-1090" fmla="*/ 463106 h 1424419"/>
                  <a:gd name="connsiteX17-1091" fmla="*/ 2458 w 1306267"/>
                  <a:gd name="connsiteY17-1092" fmla="*/ 429563 h 1424419"/>
                  <a:gd name="connsiteX18-1093" fmla="*/ 75248 w 1306267"/>
                  <a:gd name="connsiteY18-1094" fmla="*/ 303202 h 1424419"/>
                  <a:gd name="connsiteX19-1095" fmla="*/ 106293 w 1306267"/>
                  <a:gd name="connsiteY19-1096" fmla="*/ 282597 h 1424419"/>
                  <a:gd name="connsiteX20-1097" fmla="*/ 541533 w 1306267"/>
                  <a:gd name="connsiteY20-1098" fmla="*/ 38110 h 1424419"/>
                  <a:gd name="connsiteX21-1099" fmla="*/ 653528 w 1306267"/>
                  <a:gd name="connsiteY21-1100" fmla="*/ 0 h 1424419"/>
                  <a:gd name="connsiteX0-1101" fmla="*/ 653528 w 1306267"/>
                  <a:gd name="connsiteY0-1102" fmla="*/ 0 h 1424419"/>
                  <a:gd name="connsiteX1-1103" fmla="*/ 757287 w 1306267"/>
                  <a:gd name="connsiteY1-1104" fmla="*/ 32444 h 1424419"/>
                  <a:gd name="connsiteX2-1105" fmla="*/ 1206876 w 1306267"/>
                  <a:gd name="connsiteY2-1106" fmla="*/ 284945 h 1424419"/>
                  <a:gd name="connsiteX3-1107" fmla="*/ 1237706 w 1306267"/>
                  <a:gd name="connsiteY3-1108" fmla="*/ 306775 h 1424419"/>
                  <a:gd name="connsiteX4-1109" fmla="*/ 1301712 w 1306267"/>
                  <a:gd name="connsiteY4-1110" fmla="*/ 442384 h 1424419"/>
                  <a:gd name="connsiteX5-1111" fmla="*/ 1303099 w 1306267"/>
                  <a:gd name="connsiteY5-1112" fmla="*/ 495558 h 1424419"/>
                  <a:gd name="connsiteX6-1113" fmla="*/ 1303099 w 1306267"/>
                  <a:gd name="connsiteY6-1114" fmla="*/ 952393 h 1424419"/>
                  <a:gd name="connsiteX7-1115" fmla="*/ 1305306 w 1306267"/>
                  <a:gd name="connsiteY7-1116" fmla="*/ 990115 h 1424419"/>
                  <a:gd name="connsiteX8-1117" fmla="*/ 1255800 w 1306267"/>
                  <a:gd name="connsiteY8-1118" fmla="*/ 1142552 h 1424419"/>
                  <a:gd name="connsiteX9-1119" fmla="*/ 1172881 w 1306267"/>
                  <a:gd name="connsiteY9-1120" fmla="*/ 1179342 h 1424419"/>
                  <a:gd name="connsiteX10-1121" fmla="*/ 792288 w 1306267"/>
                  <a:gd name="connsiteY10-1122" fmla="*/ 1385653 h 1424419"/>
                  <a:gd name="connsiteX11-1123" fmla="*/ 522686 w 1306267"/>
                  <a:gd name="connsiteY11-1124" fmla="*/ 1384922 h 1424419"/>
                  <a:gd name="connsiteX12-1125" fmla="*/ 90241 w 1306267"/>
                  <a:gd name="connsiteY12-1126" fmla="*/ 1150634 h 1424419"/>
                  <a:gd name="connsiteX13-1127" fmla="*/ 48904 w 1306267"/>
                  <a:gd name="connsiteY13-1128" fmla="*/ 1124403 h 1424419"/>
                  <a:gd name="connsiteX14-1129" fmla="*/ 667 w 1306267"/>
                  <a:gd name="connsiteY14-1130" fmla="*/ 999105 h 1424419"/>
                  <a:gd name="connsiteX15-1131" fmla="*/ 0 w 1306267"/>
                  <a:gd name="connsiteY15-1132" fmla="*/ 972364 h 1424419"/>
                  <a:gd name="connsiteX16-1133" fmla="*/ 2496 w 1306267"/>
                  <a:gd name="connsiteY16-1134" fmla="*/ 463106 h 1424419"/>
                  <a:gd name="connsiteX17-1135" fmla="*/ 2458 w 1306267"/>
                  <a:gd name="connsiteY17-1136" fmla="*/ 429563 h 1424419"/>
                  <a:gd name="connsiteX18-1137" fmla="*/ 75248 w 1306267"/>
                  <a:gd name="connsiteY18-1138" fmla="*/ 303202 h 1424419"/>
                  <a:gd name="connsiteX19-1139" fmla="*/ 106293 w 1306267"/>
                  <a:gd name="connsiteY19-1140" fmla="*/ 282597 h 1424419"/>
                  <a:gd name="connsiteX20-1141" fmla="*/ 541533 w 1306267"/>
                  <a:gd name="connsiteY20-1142" fmla="*/ 38110 h 1424419"/>
                  <a:gd name="connsiteX21-1143" fmla="*/ 653528 w 1306267"/>
                  <a:gd name="connsiteY21-1144" fmla="*/ 0 h 1424419"/>
                  <a:gd name="connsiteX0-1145" fmla="*/ 653528 w 1306267"/>
                  <a:gd name="connsiteY0-1146" fmla="*/ 0 h 1424419"/>
                  <a:gd name="connsiteX1-1147" fmla="*/ 757287 w 1306267"/>
                  <a:gd name="connsiteY1-1148" fmla="*/ 32444 h 1424419"/>
                  <a:gd name="connsiteX2-1149" fmla="*/ 1206876 w 1306267"/>
                  <a:gd name="connsiteY2-1150" fmla="*/ 284945 h 1424419"/>
                  <a:gd name="connsiteX3-1151" fmla="*/ 1237706 w 1306267"/>
                  <a:gd name="connsiteY3-1152" fmla="*/ 306775 h 1424419"/>
                  <a:gd name="connsiteX4-1153" fmla="*/ 1301712 w 1306267"/>
                  <a:gd name="connsiteY4-1154" fmla="*/ 442384 h 1424419"/>
                  <a:gd name="connsiteX5-1155" fmla="*/ 1303099 w 1306267"/>
                  <a:gd name="connsiteY5-1156" fmla="*/ 495558 h 1424419"/>
                  <a:gd name="connsiteX6-1157" fmla="*/ 1303099 w 1306267"/>
                  <a:gd name="connsiteY6-1158" fmla="*/ 952393 h 1424419"/>
                  <a:gd name="connsiteX7-1159" fmla="*/ 1305306 w 1306267"/>
                  <a:gd name="connsiteY7-1160" fmla="*/ 990115 h 1424419"/>
                  <a:gd name="connsiteX8-1161" fmla="*/ 1255800 w 1306267"/>
                  <a:gd name="connsiteY8-1162" fmla="*/ 1142552 h 1424419"/>
                  <a:gd name="connsiteX9-1163" fmla="*/ 1172881 w 1306267"/>
                  <a:gd name="connsiteY9-1164" fmla="*/ 1179342 h 1424419"/>
                  <a:gd name="connsiteX10-1165" fmla="*/ 792288 w 1306267"/>
                  <a:gd name="connsiteY10-1166" fmla="*/ 1385653 h 1424419"/>
                  <a:gd name="connsiteX11-1167" fmla="*/ 522686 w 1306267"/>
                  <a:gd name="connsiteY11-1168" fmla="*/ 1384922 h 1424419"/>
                  <a:gd name="connsiteX12-1169" fmla="*/ 90241 w 1306267"/>
                  <a:gd name="connsiteY12-1170" fmla="*/ 1150634 h 1424419"/>
                  <a:gd name="connsiteX13-1171" fmla="*/ 48904 w 1306267"/>
                  <a:gd name="connsiteY13-1172" fmla="*/ 1124403 h 1424419"/>
                  <a:gd name="connsiteX14-1173" fmla="*/ 667 w 1306267"/>
                  <a:gd name="connsiteY14-1174" fmla="*/ 999105 h 1424419"/>
                  <a:gd name="connsiteX15-1175" fmla="*/ 0 w 1306267"/>
                  <a:gd name="connsiteY15-1176" fmla="*/ 972364 h 1424419"/>
                  <a:gd name="connsiteX16-1177" fmla="*/ 2496 w 1306267"/>
                  <a:gd name="connsiteY16-1178" fmla="*/ 463106 h 1424419"/>
                  <a:gd name="connsiteX17-1179" fmla="*/ 2458 w 1306267"/>
                  <a:gd name="connsiteY17-1180" fmla="*/ 429563 h 1424419"/>
                  <a:gd name="connsiteX18-1181" fmla="*/ 75248 w 1306267"/>
                  <a:gd name="connsiteY18-1182" fmla="*/ 303202 h 1424419"/>
                  <a:gd name="connsiteX19-1183" fmla="*/ 106293 w 1306267"/>
                  <a:gd name="connsiteY19-1184" fmla="*/ 282597 h 1424419"/>
                  <a:gd name="connsiteX20-1185" fmla="*/ 541533 w 1306267"/>
                  <a:gd name="connsiteY20-1186" fmla="*/ 38110 h 1424419"/>
                  <a:gd name="connsiteX21-1187" fmla="*/ 653528 w 1306267"/>
                  <a:gd name="connsiteY21-1188" fmla="*/ 0 h 1424419"/>
                  <a:gd name="connsiteX0-1189" fmla="*/ 653528 w 1306267"/>
                  <a:gd name="connsiteY0-1190" fmla="*/ 0 h 1424419"/>
                  <a:gd name="connsiteX1-1191" fmla="*/ 757287 w 1306267"/>
                  <a:gd name="connsiteY1-1192" fmla="*/ 32444 h 1424419"/>
                  <a:gd name="connsiteX2-1193" fmla="*/ 1206876 w 1306267"/>
                  <a:gd name="connsiteY2-1194" fmla="*/ 284945 h 1424419"/>
                  <a:gd name="connsiteX3-1195" fmla="*/ 1237706 w 1306267"/>
                  <a:gd name="connsiteY3-1196" fmla="*/ 306775 h 1424419"/>
                  <a:gd name="connsiteX4-1197" fmla="*/ 1301712 w 1306267"/>
                  <a:gd name="connsiteY4-1198" fmla="*/ 442384 h 1424419"/>
                  <a:gd name="connsiteX5-1199" fmla="*/ 1303099 w 1306267"/>
                  <a:gd name="connsiteY5-1200" fmla="*/ 495558 h 1424419"/>
                  <a:gd name="connsiteX6-1201" fmla="*/ 1303099 w 1306267"/>
                  <a:gd name="connsiteY6-1202" fmla="*/ 952393 h 1424419"/>
                  <a:gd name="connsiteX7-1203" fmla="*/ 1305306 w 1306267"/>
                  <a:gd name="connsiteY7-1204" fmla="*/ 990115 h 1424419"/>
                  <a:gd name="connsiteX8-1205" fmla="*/ 1255800 w 1306267"/>
                  <a:gd name="connsiteY8-1206" fmla="*/ 1142552 h 1424419"/>
                  <a:gd name="connsiteX9-1207" fmla="*/ 1172881 w 1306267"/>
                  <a:gd name="connsiteY9-1208" fmla="*/ 1179342 h 1424419"/>
                  <a:gd name="connsiteX10-1209" fmla="*/ 792288 w 1306267"/>
                  <a:gd name="connsiteY10-1210" fmla="*/ 1385653 h 1424419"/>
                  <a:gd name="connsiteX11-1211" fmla="*/ 522686 w 1306267"/>
                  <a:gd name="connsiteY11-1212" fmla="*/ 1384922 h 1424419"/>
                  <a:gd name="connsiteX12-1213" fmla="*/ 90241 w 1306267"/>
                  <a:gd name="connsiteY12-1214" fmla="*/ 1150634 h 1424419"/>
                  <a:gd name="connsiteX13-1215" fmla="*/ 48904 w 1306267"/>
                  <a:gd name="connsiteY13-1216" fmla="*/ 1124403 h 1424419"/>
                  <a:gd name="connsiteX14-1217" fmla="*/ 667 w 1306267"/>
                  <a:gd name="connsiteY14-1218" fmla="*/ 999105 h 1424419"/>
                  <a:gd name="connsiteX15-1219" fmla="*/ 0 w 1306267"/>
                  <a:gd name="connsiteY15-1220" fmla="*/ 972364 h 1424419"/>
                  <a:gd name="connsiteX16-1221" fmla="*/ 2496 w 1306267"/>
                  <a:gd name="connsiteY16-1222" fmla="*/ 463106 h 1424419"/>
                  <a:gd name="connsiteX17-1223" fmla="*/ 2458 w 1306267"/>
                  <a:gd name="connsiteY17-1224" fmla="*/ 429563 h 1424419"/>
                  <a:gd name="connsiteX18-1225" fmla="*/ 75248 w 1306267"/>
                  <a:gd name="connsiteY18-1226" fmla="*/ 303202 h 1424419"/>
                  <a:gd name="connsiteX19-1227" fmla="*/ 106293 w 1306267"/>
                  <a:gd name="connsiteY19-1228" fmla="*/ 282597 h 1424419"/>
                  <a:gd name="connsiteX20-1229" fmla="*/ 541533 w 1306267"/>
                  <a:gd name="connsiteY20-1230" fmla="*/ 38110 h 1424419"/>
                  <a:gd name="connsiteX21-1231" fmla="*/ 653528 w 1306267"/>
                  <a:gd name="connsiteY21-1232" fmla="*/ 0 h 1424419"/>
                  <a:gd name="connsiteX0-1233" fmla="*/ 653528 w 1306267"/>
                  <a:gd name="connsiteY0-1234" fmla="*/ 0 h 1424419"/>
                  <a:gd name="connsiteX1-1235" fmla="*/ 757287 w 1306267"/>
                  <a:gd name="connsiteY1-1236" fmla="*/ 32444 h 1424419"/>
                  <a:gd name="connsiteX2-1237" fmla="*/ 1206876 w 1306267"/>
                  <a:gd name="connsiteY2-1238" fmla="*/ 284945 h 1424419"/>
                  <a:gd name="connsiteX3-1239" fmla="*/ 1237706 w 1306267"/>
                  <a:gd name="connsiteY3-1240" fmla="*/ 306775 h 1424419"/>
                  <a:gd name="connsiteX4-1241" fmla="*/ 1301712 w 1306267"/>
                  <a:gd name="connsiteY4-1242" fmla="*/ 442384 h 1424419"/>
                  <a:gd name="connsiteX5-1243" fmla="*/ 1303099 w 1306267"/>
                  <a:gd name="connsiteY5-1244" fmla="*/ 495558 h 1424419"/>
                  <a:gd name="connsiteX6-1245" fmla="*/ 1303099 w 1306267"/>
                  <a:gd name="connsiteY6-1246" fmla="*/ 952393 h 1424419"/>
                  <a:gd name="connsiteX7-1247" fmla="*/ 1305306 w 1306267"/>
                  <a:gd name="connsiteY7-1248" fmla="*/ 990115 h 1424419"/>
                  <a:gd name="connsiteX8-1249" fmla="*/ 1255800 w 1306267"/>
                  <a:gd name="connsiteY8-1250" fmla="*/ 1142552 h 1424419"/>
                  <a:gd name="connsiteX9-1251" fmla="*/ 1172881 w 1306267"/>
                  <a:gd name="connsiteY9-1252" fmla="*/ 1179342 h 1424419"/>
                  <a:gd name="connsiteX10-1253" fmla="*/ 792288 w 1306267"/>
                  <a:gd name="connsiteY10-1254" fmla="*/ 1385653 h 1424419"/>
                  <a:gd name="connsiteX11-1255" fmla="*/ 522686 w 1306267"/>
                  <a:gd name="connsiteY11-1256" fmla="*/ 1384922 h 1424419"/>
                  <a:gd name="connsiteX12-1257" fmla="*/ 90241 w 1306267"/>
                  <a:gd name="connsiteY12-1258" fmla="*/ 1150634 h 1424419"/>
                  <a:gd name="connsiteX13-1259" fmla="*/ 48904 w 1306267"/>
                  <a:gd name="connsiteY13-1260" fmla="*/ 1124403 h 1424419"/>
                  <a:gd name="connsiteX14-1261" fmla="*/ 667 w 1306267"/>
                  <a:gd name="connsiteY14-1262" fmla="*/ 999105 h 1424419"/>
                  <a:gd name="connsiteX15-1263" fmla="*/ 0 w 1306267"/>
                  <a:gd name="connsiteY15-1264" fmla="*/ 972364 h 1424419"/>
                  <a:gd name="connsiteX16-1265" fmla="*/ 2496 w 1306267"/>
                  <a:gd name="connsiteY16-1266" fmla="*/ 463106 h 1424419"/>
                  <a:gd name="connsiteX17-1267" fmla="*/ 2458 w 1306267"/>
                  <a:gd name="connsiteY17-1268" fmla="*/ 429563 h 1424419"/>
                  <a:gd name="connsiteX18-1269" fmla="*/ 75248 w 1306267"/>
                  <a:gd name="connsiteY18-1270" fmla="*/ 303202 h 1424419"/>
                  <a:gd name="connsiteX19-1271" fmla="*/ 106293 w 1306267"/>
                  <a:gd name="connsiteY19-1272" fmla="*/ 282597 h 1424419"/>
                  <a:gd name="connsiteX20-1273" fmla="*/ 541533 w 1306267"/>
                  <a:gd name="connsiteY20-1274" fmla="*/ 38110 h 1424419"/>
                  <a:gd name="connsiteX21-1275" fmla="*/ 653528 w 1306267"/>
                  <a:gd name="connsiteY21-1276" fmla="*/ 0 h 1424419"/>
                  <a:gd name="connsiteX0-1277" fmla="*/ 653528 w 1306267"/>
                  <a:gd name="connsiteY0-1278" fmla="*/ 0 h 1424419"/>
                  <a:gd name="connsiteX1-1279" fmla="*/ 757287 w 1306267"/>
                  <a:gd name="connsiteY1-1280" fmla="*/ 32444 h 1424419"/>
                  <a:gd name="connsiteX2-1281" fmla="*/ 1206876 w 1306267"/>
                  <a:gd name="connsiteY2-1282" fmla="*/ 284945 h 1424419"/>
                  <a:gd name="connsiteX3-1283" fmla="*/ 1237706 w 1306267"/>
                  <a:gd name="connsiteY3-1284" fmla="*/ 306775 h 1424419"/>
                  <a:gd name="connsiteX4-1285" fmla="*/ 1301712 w 1306267"/>
                  <a:gd name="connsiteY4-1286" fmla="*/ 442384 h 1424419"/>
                  <a:gd name="connsiteX5-1287" fmla="*/ 1303099 w 1306267"/>
                  <a:gd name="connsiteY5-1288" fmla="*/ 495558 h 1424419"/>
                  <a:gd name="connsiteX6-1289" fmla="*/ 1303099 w 1306267"/>
                  <a:gd name="connsiteY6-1290" fmla="*/ 952393 h 1424419"/>
                  <a:gd name="connsiteX7-1291" fmla="*/ 1305306 w 1306267"/>
                  <a:gd name="connsiteY7-1292" fmla="*/ 990115 h 1424419"/>
                  <a:gd name="connsiteX8-1293" fmla="*/ 1255800 w 1306267"/>
                  <a:gd name="connsiteY8-1294" fmla="*/ 1142552 h 1424419"/>
                  <a:gd name="connsiteX9-1295" fmla="*/ 1172881 w 1306267"/>
                  <a:gd name="connsiteY9-1296" fmla="*/ 1179342 h 1424419"/>
                  <a:gd name="connsiteX10-1297" fmla="*/ 792288 w 1306267"/>
                  <a:gd name="connsiteY10-1298" fmla="*/ 1385653 h 1424419"/>
                  <a:gd name="connsiteX11-1299" fmla="*/ 522686 w 1306267"/>
                  <a:gd name="connsiteY11-1300" fmla="*/ 1384922 h 1424419"/>
                  <a:gd name="connsiteX12-1301" fmla="*/ 97009 w 1306267"/>
                  <a:gd name="connsiteY12-1302" fmla="*/ 1161462 h 1424419"/>
                  <a:gd name="connsiteX13-1303" fmla="*/ 48904 w 1306267"/>
                  <a:gd name="connsiteY13-1304" fmla="*/ 1124403 h 1424419"/>
                  <a:gd name="connsiteX14-1305" fmla="*/ 667 w 1306267"/>
                  <a:gd name="connsiteY14-1306" fmla="*/ 999105 h 1424419"/>
                  <a:gd name="connsiteX15-1307" fmla="*/ 0 w 1306267"/>
                  <a:gd name="connsiteY15-1308" fmla="*/ 972364 h 1424419"/>
                  <a:gd name="connsiteX16-1309" fmla="*/ 2496 w 1306267"/>
                  <a:gd name="connsiteY16-1310" fmla="*/ 463106 h 1424419"/>
                  <a:gd name="connsiteX17-1311" fmla="*/ 2458 w 1306267"/>
                  <a:gd name="connsiteY17-1312" fmla="*/ 429563 h 1424419"/>
                  <a:gd name="connsiteX18-1313" fmla="*/ 75248 w 1306267"/>
                  <a:gd name="connsiteY18-1314" fmla="*/ 303202 h 1424419"/>
                  <a:gd name="connsiteX19-1315" fmla="*/ 106293 w 1306267"/>
                  <a:gd name="connsiteY19-1316" fmla="*/ 282597 h 1424419"/>
                  <a:gd name="connsiteX20-1317" fmla="*/ 541533 w 1306267"/>
                  <a:gd name="connsiteY20-1318" fmla="*/ 38110 h 1424419"/>
                  <a:gd name="connsiteX21-1319" fmla="*/ 653528 w 1306267"/>
                  <a:gd name="connsiteY21-1320" fmla="*/ 0 h 1424419"/>
                  <a:gd name="connsiteX0-1321" fmla="*/ 653528 w 1306267"/>
                  <a:gd name="connsiteY0-1322" fmla="*/ 0 h 1424419"/>
                  <a:gd name="connsiteX1-1323" fmla="*/ 757287 w 1306267"/>
                  <a:gd name="connsiteY1-1324" fmla="*/ 32444 h 1424419"/>
                  <a:gd name="connsiteX2-1325" fmla="*/ 1206876 w 1306267"/>
                  <a:gd name="connsiteY2-1326" fmla="*/ 284945 h 1424419"/>
                  <a:gd name="connsiteX3-1327" fmla="*/ 1237706 w 1306267"/>
                  <a:gd name="connsiteY3-1328" fmla="*/ 306775 h 1424419"/>
                  <a:gd name="connsiteX4-1329" fmla="*/ 1301712 w 1306267"/>
                  <a:gd name="connsiteY4-1330" fmla="*/ 442384 h 1424419"/>
                  <a:gd name="connsiteX5-1331" fmla="*/ 1303099 w 1306267"/>
                  <a:gd name="connsiteY5-1332" fmla="*/ 495558 h 1424419"/>
                  <a:gd name="connsiteX6-1333" fmla="*/ 1303099 w 1306267"/>
                  <a:gd name="connsiteY6-1334" fmla="*/ 952393 h 1424419"/>
                  <a:gd name="connsiteX7-1335" fmla="*/ 1305306 w 1306267"/>
                  <a:gd name="connsiteY7-1336" fmla="*/ 990115 h 1424419"/>
                  <a:gd name="connsiteX8-1337" fmla="*/ 1255800 w 1306267"/>
                  <a:gd name="connsiteY8-1338" fmla="*/ 1142552 h 1424419"/>
                  <a:gd name="connsiteX9-1339" fmla="*/ 1172881 w 1306267"/>
                  <a:gd name="connsiteY9-1340" fmla="*/ 1179342 h 1424419"/>
                  <a:gd name="connsiteX10-1341" fmla="*/ 792288 w 1306267"/>
                  <a:gd name="connsiteY10-1342" fmla="*/ 1385653 h 1424419"/>
                  <a:gd name="connsiteX11-1343" fmla="*/ 522686 w 1306267"/>
                  <a:gd name="connsiteY11-1344" fmla="*/ 1384922 h 1424419"/>
                  <a:gd name="connsiteX12-1345" fmla="*/ 97009 w 1306267"/>
                  <a:gd name="connsiteY12-1346" fmla="*/ 1161462 h 1424419"/>
                  <a:gd name="connsiteX13-1347" fmla="*/ 48904 w 1306267"/>
                  <a:gd name="connsiteY13-1348" fmla="*/ 1124403 h 1424419"/>
                  <a:gd name="connsiteX14-1349" fmla="*/ 667 w 1306267"/>
                  <a:gd name="connsiteY14-1350" fmla="*/ 999105 h 1424419"/>
                  <a:gd name="connsiteX15-1351" fmla="*/ 0 w 1306267"/>
                  <a:gd name="connsiteY15-1352" fmla="*/ 972364 h 1424419"/>
                  <a:gd name="connsiteX16-1353" fmla="*/ 2496 w 1306267"/>
                  <a:gd name="connsiteY16-1354" fmla="*/ 463106 h 1424419"/>
                  <a:gd name="connsiteX17-1355" fmla="*/ 2458 w 1306267"/>
                  <a:gd name="connsiteY17-1356" fmla="*/ 429563 h 1424419"/>
                  <a:gd name="connsiteX18-1357" fmla="*/ 75248 w 1306267"/>
                  <a:gd name="connsiteY18-1358" fmla="*/ 303202 h 1424419"/>
                  <a:gd name="connsiteX19-1359" fmla="*/ 106293 w 1306267"/>
                  <a:gd name="connsiteY19-1360" fmla="*/ 282597 h 1424419"/>
                  <a:gd name="connsiteX20-1361" fmla="*/ 541533 w 1306267"/>
                  <a:gd name="connsiteY20-1362" fmla="*/ 38110 h 1424419"/>
                  <a:gd name="connsiteX21-1363" fmla="*/ 653528 w 1306267"/>
                  <a:gd name="connsiteY21-1364" fmla="*/ 0 h 1424419"/>
                  <a:gd name="connsiteX0-1365" fmla="*/ 653528 w 1306267"/>
                  <a:gd name="connsiteY0-1366" fmla="*/ 0 h 1424419"/>
                  <a:gd name="connsiteX1-1367" fmla="*/ 757287 w 1306267"/>
                  <a:gd name="connsiteY1-1368" fmla="*/ 32444 h 1424419"/>
                  <a:gd name="connsiteX2-1369" fmla="*/ 1206876 w 1306267"/>
                  <a:gd name="connsiteY2-1370" fmla="*/ 284945 h 1424419"/>
                  <a:gd name="connsiteX3-1371" fmla="*/ 1237706 w 1306267"/>
                  <a:gd name="connsiteY3-1372" fmla="*/ 306775 h 1424419"/>
                  <a:gd name="connsiteX4-1373" fmla="*/ 1301712 w 1306267"/>
                  <a:gd name="connsiteY4-1374" fmla="*/ 442384 h 1424419"/>
                  <a:gd name="connsiteX5-1375" fmla="*/ 1303099 w 1306267"/>
                  <a:gd name="connsiteY5-1376" fmla="*/ 495558 h 1424419"/>
                  <a:gd name="connsiteX6-1377" fmla="*/ 1303099 w 1306267"/>
                  <a:gd name="connsiteY6-1378" fmla="*/ 952393 h 1424419"/>
                  <a:gd name="connsiteX7-1379" fmla="*/ 1305306 w 1306267"/>
                  <a:gd name="connsiteY7-1380" fmla="*/ 990115 h 1424419"/>
                  <a:gd name="connsiteX8-1381" fmla="*/ 1255800 w 1306267"/>
                  <a:gd name="connsiteY8-1382" fmla="*/ 1142552 h 1424419"/>
                  <a:gd name="connsiteX9-1383" fmla="*/ 1172881 w 1306267"/>
                  <a:gd name="connsiteY9-1384" fmla="*/ 1179342 h 1424419"/>
                  <a:gd name="connsiteX10-1385" fmla="*/ 792288 w 1306267"/>
                  <a:gd name="connsiteY10-1386" fmla="*/ 1385653 h 1424419"/>
                  <a:gd name="connsiteX11-1387" fmla="*/ 522686 w 1306267"/>
                  <a:gd name="connsiteY11-1388" fmla="*/ 1384922 h 1424419"/>
                  <a:gd name="connsiteX12-1389" fmla="*/ 97009 w 1306267"/>
                  <a:gd name="connsiteY12-1390" fmla="*/ 1161462 h 1424419"/>
                  <a:gd name="connsiteX13-1391" fmla="*/ 44843 w 1306267"/>
                  <a:gd name="connsiteY13-1392" fmla="*/ 1118989 h 1424419"/>
                  <a:gd name="connsiteX14-1393" fmla="*/ 667 w 1306267"/>
                  <a:gd name="connsiteY14-1394" fmla="*/ 999105 h 1424419"/>
                  <a:gd name="connsiteX15-1395" fmla="*/ 0 w 1306267"/>
                  <a:gd name="connsiteY15-1396" fmla="*/ 972364 h 1424419"/>
                  <a:gd name="connsiteX16-1397" fmla="*/ 2496 w 1306267"/>
                  <a:gd name="connsiteY16-1398" fmla="*/ 463106 h 1424419"/>
                  <a:gd name="connsiteX17-1399" fmla="*/ 2458 w 1306267"/>
                  <a:gd name="connsiteY17-1400" fmla="*/ 429563 h 1424419"/>
                  <a:gd name="connsiteX18-1401" fmla="*/ 75248 w 1306267"/>
                  <a:gd name="connsiteY18-1402" fmla="*/ 303202 h 1424419"/>
                  <a:gd name="connsiteX19-1403" fmla="*/ 106293 w 1306267"/>
                  <a:gd name="connsiteY19-1404" fmla="*/ 282597 h 1424419"/>
                  <a:gd name="connsiteX20-1405" fmla="*/ 541533 w 1306267"/>
                  <a:gd name="connsiteY20-1406" fmla="*/ 38110 h 1424419"/>
                  <a:gd name="connsiteX21-1407" fmla="*/ 653528 w 1306267"/>
                  <a:gd name="connsiteY21-1408" fmla="*/ 0 h 1424419"/>
                  <a:gd name="connsiteX0-1409" fmla="*/ 653528 w 1306267"/>
                  <a:gd name="connsiteY0-1410" fmla="*/ 0 h 1424419"/>
                  <a:gd name="connsiteX1-1411" fmla="*/ 757287 w 1306267"/>
                  <a:gd name="connsiteY1-1412" fmla="*/ 32444 h 1424419"/>
                  <a:gd name="connsiteX2-1413" fmla="*/ 1206876 w 1306267"/>
                  <a:gd name="connsiteY2-1414" fmla="*/ 284945 h 1424419"/>
                  <a:gd name="connsiteX3-1415" fmla="*/ 1237706 w 1306267"/>
                  <a:gd name="connsiteY3-1416" fmla="*/ 306775 h 1424419"/>
                  <a:gd name="connsiteX4-1417" fmla="*/ 1301712 w 1306267"/>
                  <a:gd name="connsiteY4-1418" fmla="*/ 442384 h 1424419"/>
                  <a:gd name="connsiteX5-1419" fmla="*/ 1303099 w 1306267"/>
                  <a:gd name="connsiteY5-1420" fmla="*/ 495558 h 1424419"/>
                  <a:gd name="connsiteX6-1421" fmla="*/ 1303099 w 1306267"/>
                  <a:gd name="connsiteY6-1422" fmla="*/ 952393 h 1424419"/>
                  <a:gd name="connsiteX7-1423" fmla="*/ 1305306 w 1306267"/>
                  <a:gd name="connsiteY7-1424" fmla="*/ 990115 h 1424419"/>
                  <a:gd name="connsiteX8-1425" fmla="*/ 1255800 w 1306267"/>
                  <a:gd name="connsiteY8-1426" fmla="*/ 1142552 h 1424419"/>
                  <a:gd name="connsiteX9-1427" fmla="*/ 1172881 w 1306267"/>
                  <a:gd name="connsiteY9-1428" fmla="*/ 1179342 h 1424419"/>
                  <a:gd name="connsiteX10-1429" fmla="*/ 792288 w 1306267"/>
                  <a:gd name="connsiteY10-1430" fmla="*/ 1385653 h 1424419"/>
                  <a:gd name="connsiteX11-1431" fmla="*/ 522686 w 1306267"/>
                  <a:gd name="connsiteY11-1432" fmla="*/ 1384922 h 1424419"/>
                  <a:gd name="connsiteX12-1433" fmla="*/ 97009 w 1306267"/>
                  <a:gd name="connsiteY12-1434" fmla="*/ 1161462 h 1424419"/>
                  <a:gd name="connsiteX13-1435" fmla="*/ 44843 w 1306267"/>
                  <a:gd name="connsiteY13-1436" fmla="*/ 1118989 h 1424419"/>
                  <a:gd name="connsiteX14-1437" fmla="*/ 667 w 1306267"/>
                  <a:gd name="connsiteY14-1438" fmla="*/ 999105 h 1424419"/>
                  <a:gd name="connsiteX15-1439" fmla="*/ 0 w 1306267"/>
                  <a:gd name="connsiteY15-1440" fmla="*/ 972364 h 1424419"/>
                  <a:gd name="connsiteX16-1441" fmla="*/ 2496 w 1306267"/>
                  <a:gd name="connsiteY16-1442" fmla="*/ 463106 h 1424419"/>
                  <a:gd name="connsiteX17-1443" fmla="*/ 2458 w 1306267"/>
                  <a:gd name="connsiteY17-1444" fmla="*/ 429563 h 1424419"/>
                  <a:gd name="connsiteX18-1445" fmla="*/ 75248 w 1306267"/>
                  <a:gd name="connsiteY18-1446" fmla="*/ 303202 h 1424419"/>
                  <a:gd name="connsiteX19-1447" fmla="*/ 106293 w 1306267"/>
                  <a:gd name="connsiteY19-1448" fmla="*/ 282597 h 1424419"/>
                  <a:gd name="connsiteX20-1449" fmla="*/ 541533 w 1306267"/>
                  <a:gd name="connsiteY20-1450" fmla="*/ 38110 h 1424419"/>
                  <a:gd name="connsiteX21-1451" fmla="*/ 653528 w 1306267"/>
                  <a:gd name="connsiteY21-1452" fmla="*/ 0 h 1424419"/>
                  <a:gd name="connsiteX0-1453" fmla="*/ 653528 w 1306267"/>
                  <a:gd name="connsiteY0-1454" fmla="*/ 0 h 1424419"/>
                  <a:gd name="connsiteX1-1455" fmla="*/ 757287 w 1306267"/>
                  <a:gd name="connsiteY1-1456" fmla="*/ 32444 h 1424419"/>
                  <a:gd name="connsiteX2-1457" fmla="*/ 1206876 w 1306267"/>
                  <a:gd name="connsiteY2-1458" fmla="*/ 284945 h 1424419"/>
                  <a:gd name="connsiteX3-1459" fmla="*/ 1237706 w 1306267"/>
                  <a:gd name="connsiteY3-1460" fmla="*/ 306775 h 1424419"/>
                  <a:gd name="connsiteX4-1461" fmla="*/ 1301712 w 1306267"/>
                  <a:gd name="connsiteY4-1462" fmla="*/ 442384 h 1424419"/>
                  <a:gd name="connsiteX5-1463" fmla="*/ 1303099 w 1306267"/>
                  <a:gd name="connsiteY5-1464" fmla="*/ 495558 h 1424419"/>
                  <a:gd name="connsiteX6-1465" fmla="*/ 1303099 w 1306267"/>
                  <a:gd name="connsiteY6-1466" fmla="*/ 952393 h 1424419"/>
                  <a:gd name="connsiteX7-1467" fmla="*/ 1305306 w 1306267"/>
                  <a:gd name="connsiteY7-1468" fmla="*/ 990115 h 1424419"/>
                  <a:gd name="connsiteX8-1469" fmla="*/ 1255800 w 1306267"/>
                  <a:gd name="connsiteY8-1470" fmla="*/ 1142552 h 1424419"/>
                  <a:gd name="connsiteX9-1471" fmla="*/ 1172881 w 1306267"/>
                  <a:gd name="connsiteY9-1472" fmla="*/ 1179342 h 1424419"/>
                  <a:gd name="connsiteX10-1473" fmla="*/ 792288 w 1306267"/>
                  <a:gd name="connsiteY10-1474" fmla="*/ 1385653 h 1424419"/>
                  <a:gd name="connsiteX11-1475" fmla="*/ 522686 w 1306267"/>
                  <a:gd name="connsiteY11-1476" fmla="*/ 1384922 h 1424419"/>
                  <a:gd name="connsiteX12-1477" fmla="*/ 97009 w 1306267"/>
                  <a:gd name="connsiteY12-1478" fmla="*/ 1161462 h 1424419"/>
                  <a:gd name="connsiteX13-1479" fmla="*/ 44843 w 1306267"/>
                  <a:gd name="connsiteY13-1480" fmla="*/ 1118989 h 1424419"/>
                  <a:gd name="connsiteX14-1481" fmla="*/ 667 w 1306267"/>
                  <a:gd name="connsiteY14-1482" fmla="*/ 999105 h 1424419"/>
                  <a:gd name="connsiteX15-1483" fmla="*/ 0 w 1306267"/>
                  <a:gd name="connsiteY15-1484" fmla="*/ 972364 h 1424419"/>
                  <a:gd name="connsiteX16-1485" fmla="*/ 2496 w 1306267"/>
                  <a:gd name="connsiteY16-1486" fmla="*/ 463106 h 1424419"/>
                  <a:gd name="connsiteX17-1487" fmla="*/ 2458 w 1306267"/>
                  <a:gd name="connsiteY17-1488" fmla="*/ 429563 h 1424419"/>
                  <a:gd name="connsiteX18-1489" fmla="*/ 75248 w 1306267"/>
                  <a:gd name="connsiteY18-1490" fmla="*/ 303202 h 1424419"/>
                  <a:gd name="connsiteX19-1491" fmla="*/ 106293 w 1306267"/>
                  <a:gd name="connsiteY19-1492" fmla="*/ 282597 h 1424419"/>
                  <a:gd name="connsiteX20-1493" fmla="*/ 541533 w 1306267"/>
                  <a:gd name="connsiteY20-1494" fmla="*/ 38110 h 1424419"/>
                  <a:gd name="connsiteX21-1495" fmla="*/ 653528 w 1306267"/>
                  <a:gd name="connsiteY21-1496" fmla="*/ 0 h 1424419"/>
                  <a:gd name="connsiteX0-1497" fmla="*/ 653528 w 1306267"/>
                  <a:gd name="connsiteY0-1498" fmla="*/ 0 h 1424419"/>
                  <a:gd name="connsiteX1-1499" fmla="*/ 757287 w 1306267"/>
                  <a:gd name="connsiteY1-1500" fmla="*/ 32444 h 1424419"/>
                  <a:gd name="connsiteX2-1501" fmla="*/ 1206876 w 1306267"/>
                  <a:gd name="connsiteY2-1502" fmla="*/ 284945 h 1424419"/>
                  <a:gd name="connsiteX3-1503" fmla="*/ 1237706 w 1306267"/>
                  <a:gd name="connsiteY3-1504" fmla="*/ 306775 h 1424419"/>
                  <a:gd name="connsiteX4-1505" fmla="*/ 1301712 w 1306267"/>
                  <a:gd name="connsiteY4-1506" fmla="*/ 442384 h 1424419"/>
                  <a:gd name="connsiteX5-1507" fmla="*/ 1303099 w 1306267"/>
                  <a:gd name="connsiteY5-1508" fmla="*/ 495558 h 1424419"/>
                  <a:gd name="connsiteX6-1509" fmla="*/ 1303099 w 1306267"/>
                  <a:gd name="connsiteY6-1510" fmla="*/ 952393 h 1424419"/>
                  <a:gd name="connsiteX7-1511" fmla="*/ 1305306 w 1306267"/>
                  <a:gd name="connsiteY7-1512" fmla="*/ 990115 h 1424419"/>
                  <a:gd name="connsiteX8-1513" fmla="*/ 1255800 w 1306267"/>
                  <a:gd name="connsiteY8-1514" fmla="*/ 1142552 h 1424419"/>
                  <a:gd name="connsiteX9-1515" fmla="*/ 1172881 w 1306267"/>
                  <a:gd name="connsiteY9-1516" fmla="*/ 1179342 h 1424419"/>
                  <a:gd name="connsiteX10-1517" fmla="*/ 792288 w 1306267"/>
                  <a:gd name="connsiteY10-1518" fmla="*/ 1385653 h 1424419"/>
                  <a:gd name="connsiteX11-1519" fmla="*/ 522686 w 1306267"/>
                  <a:gd name="connsiteY11-1520" fmla="*/ 1384922 h 1424419"/>
                  <a:gd name="connsiteX12-1521" fmla="*/ 94302 w 1306267"/>
                  <a:gd name="connsiteY12-1522" fmla="*/ 1158755 h 1424419"/>
                  <a:gd name="connsiteX13-1523" fmla="*/ 44843 w 1306267"/>
                  <a:gd name="connsiteY13-1524" fmla="*/ 1118989 h 1424419"/>
                  <a:gd name="connsiteX14-1525" fmla="*/ 667 w 1306267"/>
                  <a:gd name="connsiteY14-1526" fmla="*/ 999105 h 1424419"/>
                  <a:gd name="connsiteX15-1527" fmla="*/ 0 w 1306267"/>
                  <a:gd name="connsiteY15-1528" fmla="*/ 972364 h 1424419"/>
                  <a:gd name="connsiteX16-1529" fmla="*/ 2496 w 1306267"/>
                  <a:gd name="connsiteY16-1530" fmla="*/ 463106 h 1424419"/>
                  <a:gd name="connsiteX17-1531" fmla="*/ 2458 w 1306267"/>
                  <a:gd name="connsiteY17-1532" fmla="*/ 429563 h 1424419"/>
                  <a:gd name="connsiteX18-1533" fmla="*/ 75248 w 1306267"/>
                  <a:gd name="connsiteY18-1534" fmla="*/ 303202 h 1424419"/>
                  <a:gd name="connsiteX19-1535" fmla="*/ 106293 w 1306267"/>
                  <a:gd name="connsiteY19-1536" fmla="*/ 282597 h 1424419"/>
                  <a:gd name="connsiteX20-1537" fmla="*/ 541533 w 1306267"/>
                  <a:gd name="connsiteY20-1538" fmla="*/ 38110 h 1424419"/>
                  <a:gd name="connsiteX21-1539" fmla="*/ 653528 w 1306267"/>
                  <a:gd name="connsiteY21-1540" fmla="*/ 0 h 1424419"/>
                  <a:gd name="connsiteX0-1541" fmla="*/ 653528 w 1306267"/>
                  <a:gd name="connsiteY0-1542" fmla="*/ 0 h 1424419"/>
                  <a:gd name="connsiteX1-1543" fmla="*/ 757287 w 1306267"/>
                  <a:gd name="connsiteY1-1544" fmla="*/ 32444 h 1424419"/>
                  <a:gd name="connsiteX2-1545" fmla="*/ 1206876 w 1306267"/>
                  <a:gd name="connsiteY2-1546" fmla="*/ 284945 h 1424419"/>
                  <a:gd name="connsiteX3-1547" fmla="*/ 1237706 w 1306267"/>
                  <a:gd name="connsiteY3-1548" fmla="*/ 306775 h 1424419"/>
                  <a:gd name="connsiteX4-1549" fmla="*/ 1301712 w 1306267"/>
                  <a:gd name="connsiteY4-1550" fmla="*/ 442384 h 1424419"/>
                  <a:gd name="connsiteX5-1551" fmla="*/ 1303099 w 1306267"/>
                  <a:gd name="connsiteY5-1552" fmla="*/ 495558 h 1424419"/>
                  <a:gd name="connsiteX6-1553" fmla="*/ 1303099 w 1306267"/>
                  <a:gd name="connsiteY6-1554" fmla="*/ 952393 h 1424419"/>
                  <a:gd name="connsiteX7-1555" fmla="*/ 1305306 w 1306267"/>
                  <a:gd name="connsiteY7-1556" fmla="*/ 990115 h 1424419"/>
                  <a:gd name="connsiteX8-1557" fmla="*/ 1255800 w 1306267"/>
                  <a:gd name="connsiteY8-1558" fmla="*/ 1142552 h 1424419"/>
                  <a:gd name="connsiteX9-1559" fmla="*/ 1172881 w 1306267"/>
                  <a:gd name="connsiteY9-1560" fmla="*/ 1179342 h 1424419"/>
                  <a:gd name="connsiteX10-1561" fmla="*/ 792288 w 1306267"/>
                  <a:gd name="connsiteY10-1562" fmla="*/ 1385653 h 1424419"/>
                  <a:gd name="connsiteX11-1563" fmla="*/ 522686 w 1306267"/>
                  <a:gd name="connsiteY11-1564" fmla="*/ 1384922 h 1424419"/>
                  <a:gd name="connsiteX12-1565" fmla="*/ 94302 w 1306267"/>
                  <a:gd name="connsiteY12-1566" fmla="*/ 1158755 h 1424419"/>
                  <a:gd name="connsiteX13-1567" fmla="*/ 39429 w 1306267"/>
                  <a:gd name="connsiteY13-1568" fmla="*/ 1117635 h 1424419"/>
                  <a:gd name="connsiteX14-1569" fmla="*/ 667 w 1306267"/>
                  <a:gd name="connsiteY14-1570" fmla="*/ 999105 h 1424419"/>
                  <a:gd name="connsiteX15-1571" fmla="*/ 0 w 1306267"/>
                  <a:gd name="connsiteY15-1572" fmla="*/ 972364 h 1424419"/>
                  <a:gd name="connsiteX16-1573" fmla="*/ 2496 w 1306267"/>
                  <a:gd name="connsiteY16-1574" fmla="*/ 463106 h 1424419"/>
                  <a:gd name="connsiteX17-1575" fmla="*/ 2458 w 1306267"/>
                  <a:gd name="connsiteY17-1576" fmla="*/ 429563 h 1424419"/>
                  <a:gd name="connsiteX18-1577" fmla="*/ 75248 w 1306267"/>
                  <a:gd name="connsiteY18-1578" fmla="*/ 303202 h 1424419"/>
                  <a:gd name="connsiteX19-1579" fmla="*/ 106293 w 1306267"/>
                  <a:gd name="connsiteY19-1580" fmla="*/ 282597 h 1424419"/>
                  <a:gd name="connsiteX20-1581" fmla="*/ 541533 w 1306267"/>
                  <a:gd name="connsiteY20-1582" fmla="*/ 38110 h 1424419"/>
                  <a:gd name="connsiteX21-1583" fmla="*/ 653528 w 1306267"/>
                  <a:gd name="connsiteY21-1584" fmla="*/ 0 h 1424419"/>
                  <a:gd name="connsiteX0-1585" fmla="*/ 653528 w 1305333"/>
                  <a:gd name="connsiteY0-1586" fmla="*/ 0 h 1424419"/>
                  <a:gd name="connsiteX1-1587" fmla="*/ 757287 w 1305333"/>
                  <a:gd name="connsiteY1-1588" fmla="*/ 32444 h 1424419"/>
                  <a:gd name="connsiteX2-1589" fmla="*/ 1206876 w 1305333"/>
                  <a:gd name="connsiteY2-1590" fmla="*/ 284945 h 1424419"/>
                  <a:gd name="connsiteX3-1591" fmla="*/ 1237706 w 1305333"/>
                  <a:gd name="connsiteY3-1592" fmla="*/ 306775 h 1424419"/>
                  <a:gd name="connsiteX4-1593" fmla="*/ 1301712 w 1305333"/>
                  <a:gd name="connsiteY4-1594" fmla="*/ 442384 h 1424419"/>
                  <a:gd name="connsiteX5-1595" fmla="*/ 1303099 w 1305333"/>
                  <a:gd name="connsiteY5-1596" fmla="*/ 495558 h 1424419"/>
                  <a:gd name="connsiteX6-1597" fmla="*/ 1303099 w 1305333"/>
                  <a:gd name="connsiteY6-1598" fmla="*/ 952393 h 1424419"/>
                  <a:gd name="connsiteX7-1599" fmla="*/ 1305306 w 1305333"/>
                  <a:gd name="connsiteY7-1600" fmla="*/ 990115 h 1424419"/>
                  <a:gd name="connsiteX8-1601" fmla="*/ 1227376 w 1305333"/>
                  <a:gd name="connsiteY8-1602" fmla="*/ 1152027 h 1424419"/>
                  <a:gd name="connsiteX9-1603" fmla="*/ 1172881 w 1305333"/>
                  <a:gd name="connsiteY9-1604" fmla="*/ 1179342 h 1424419"/>
                  <a:gd name="connsiteX10-1605" fmla="*/ 792288 w 1305333"/>
                  <a:gd name="connsiteY10-1606" fmla="*/ 1385653 h 1424419"/>
                  <a:gd name="connsiteX11-1607" fmla="*/ 522686 w 1305333"/>
                  <a:gd name="connsiteY11-1608" fmla="*/ 1384922 h 1424419"/>
                  <a:gd name="connsiteX12-1609" fmla="*/ 94302 w 1305333"/>
                  <a:gd name="connsiteY12-1610" fmla="*/ 1158755 h 1424419"/>
                  <a:gd name="connsiteX13-1611" fmla="*/ 39429 w 1305333"/>
                  <a:gd name="connsiteY13-1612" fmla="*/ 1117635 h 1424419"/>
                  <a:gd name="connsiteX14-1613" fmla="*/ 667 w 1305333"/>
                  <a:gd name="connsiteY14-1614" fmla="*/ 999105 h 1424419"/>
                  <a:gd name="connsiteX15-1615" fmla="*/ 0 w 1305333"/>
                  <a:gd name="connsiteY15-1616" fmla="*/ 972364 h 1424419"/>
                  <a:gd name="connsiteX16-1617" fmla="*/ 2496 w 1305333"/>
                  <a:gd name="connsiteY16-1618" fmla="*/ 463106 h 1424419"/>
                  <a:gd name="connsiteX17-1619" fmla="*/ 2458 w 1305333"/>
                  <a:gd name="connsiteY17-1620" fmla="*/ 429563 h 1424419"/>
                  <a:gd name="connsiteX18-1621" fmla="*/ 75248 w 1305333"/>
                  <a:gd name="connsiteY18-1622" fmla="*/ 303202 h 1424419"/>
                  <a:gd name="connsiteX19-1623" fmla="*/ 106293 w 1305333"/>
                  <a:gd name="connsiteY19-1624" fmla="*/ 282597 h 1424419"/>
                  <a:gd name="connsiteX20-1625" fmla="*/ 541533 w 1305333"/>
                  <a:gd name="connsiteY20-1626" fmla="*/ 38110 h 1424419"/>
                  <a:gd name="connsiteX21-1627" fmla="*/ 653528 w 1305333"/>
                  <a:gd name="connsiteY21-1628" fmla="*/ 0 h 1424419"/>
                  <a:gd name="connsiteX0-1629" fmla="*/ 653528 w 1305333"/>
                  <a:gd name="connsiteY0-1630" fmla="*/ 0 h 1424419"/>
                  <a:gd name="connsiteX1-1631" fmla="*/ 757287 w 1305333"/>
                  <a:gd name="connsiteY1-1632" fmla="*/ 32444 h 1424419"/>
                  <a:gd name="connsiteX2-1633" fmla="*/ 1206876 w 1305333"/>
                  <a:gd name="connsiteY2-1634" fmla="*/ 284945 h 1424419"/>
                  <a:gd name="connsiteX3-1635" fmla="*/ 1237706 w 1305333"/>
                  <a:gd name="connsiteY3-1636" fmla="*/ 306775 h 1424419"/>
                  <a:gd name="connsiteX4-1637" fmla="*/ 1301712 w 1305333"/>
                  <a:gd name="connsiteY4-1638" fmla="*/ 442384 h 1424419"/>
                  <a:gd name="connsiteX5-1639" fmla="*/ 1303099 w 1305333"/>
                  <a:gd name="connsiteY5-1640" fmla="*/ 495558 h 1424419"/>
                  <a:gd name="connsiteX6-1641" fmla="*/ 1303099 w 1305333"/>
                  <a:gd name="connsiteY6-1642" fmla="*/ 952393 h 1424419"/>
                  <a:gd name="connsiteX7-1643" fmla="*/ 1302599 w 1305333"/>
                  <a:gd name="connsiteY7-1644" fmla="*/ 1003650 h 1424419"/>
                  <a:gd name="connsiteX8-1645" fmla="*/ 1227376 w 1305333"/>
                  <a:gd name="connsiteY8-1646" fmla="*/ 1152027 h 1424419"/>
                  <a:gd name="connsiteX9-1647" fmla="*/ 1172881 w 1305333"/>
                  <a:gd name="connsiteY9-1648" fmla="*/ 1179342 h 1424419"/>
                  <a:gd name="connsiteX10-1649" fmla="*/ 792288 w 1305333"/>
                  <a:gd name="connsiteY10-1650" fmla="*/ 1385653 h 1424419"/>
                  <a:gd name="connsiteX11-1651" fmla="*/ 522686 w 1305333"/>
                  <a:gd name="connsiteY11-1652" fmla="*/ 1384922 h 1424419"/>
                  <a:gd name="connsiteX12-1653" fmla="*/ 94302 w 1305333"/>
                  <a:gd name="connsiteY12-1654" fmla="*/ 1158755 h 1424419"/>
                  <a:gd name="connsiteX13-1655" fmla="*/ 39429 w 1305333"/>
                  <a:gd name="connsiteY13-1656" fmla="*/ 1117635 h 1424419"/>
                  <a:gd name="connsiteX14-1657" fmla="*/ 667 w 1305333"/>
                  <a:gd name="connsiteY14-1658" fmla="*/ 999105 h 1424419"/>
                  <a:gd name="connsiteX15-1659" fmla="*/ 0 w 1305333"/>
                  <a:gd name="connsiteY15-1660" fmla="*/ 972364 h 1424419"/>
                  <a:gd name="connsiteX16-1661" fmla="*/ 2496 w 1305333"/>
                  <a:gd name="connsiteY16-1662" fmla="*/ 463106 h 1424419"/>
                  <a:gd name="connsiteX17-1663" fmla="*/ 2458 w 1305333"/>
                  <a:gd name="connsiteY17-1664" fmla="*/ 429563 h 1424419"/>
                  <a:gd name="connsiteX18-1665" fmla="*/ 75248 w 1305333"/>
                  <a:gd name="connsiteY18-1666" fmla="*/ 303202 h 1424419"/>
                  <a:gd name="connsiteX19-1667" fmla="*/ 106293 w 1305333"/>
                  <a:gd name="connsiteY19-1668" fmla="*/ 282597 h 1424419"/>
                  <a:gd name="connsiteX20-1669" fmla="*/ 541533 w 1305333"/>
                  <a:gd name="connsiteY20-1670" fmla="*/ 38110 h 1424419"/>
                  <a:gd name="connsiteX21-1671" fmla="*/ 653528 w 1305333"/>
                  <a:gd name="connsiteY21-1672" fmla="*/ 0 h 1424419"/>
                  <a:gd name="connsiteX0-1673" fmla="*/ 653528 w 1305080"/>
                  <a:gd name="connsiteY0-1674" fmla="*/ 0 h 1424419"/>
                  <a:gd name="connsiteX1-1675" fmla="*/ 757287 w 1305080"/>
                  <a:gd name="connsiteY1-1676" fmla="*/ 32444 h 1424419"/>
                  <a:gd name="connsiteX2-1677" fmla="*/ 1206876 w 1305080"/>
                  <a:gd name="connsiteY2-1678" fmla="*/ 284945 h 1424419"/>
                  <a:gd name="connsiteX3-1679" fmla="*/ 1237706 w 1305080"/>
                  <a:gd name="connsiteY3-1680" fmla="*/ 306775 h 1424419"/>
                  <a:gd name="connsiteX4-1681" fmla="*/ 1301712 w 1305080"/>
                  <a:gd name="connsiteY4-1682" fmla="*/ 442384 h 1424419"/>
                  <a:gd name="connsiteX5-1683" fmla="*/ 1303099 w 1305080"/>
                  <a:gd name="connsiteY5-1684" fmla="*/ 495558 h 1424419"/>
                  <a:gd name="connsiteX6-1685" fmla="*/ 1301746 w 1305080"/>
                  <a:gd name="connsiteY6-1686" fmla="*/ 953747 h 1424419"/>
                  <a:gd name="connsiteX7-1687" fmla="*/ 1302599 w 1305080"/>
                  <a:gd name="connsiteY7-1688" fmla="*/ 1003650 h 1424419"/>
                  <a:gd name="connsiteX8-1689" fmla="*/ 1227376 w 1305080"/>
                  <a:gd name="connsiteY8-1690" fmla="*/ 1152027 h 1424419"/>
                  <a:gd name="connsiteX9-1691" fmla="*/ 1172881 w 1305080"/>
                  <a:gd name="connsiteY9-1692" fmla="*/ 1179342 h 1424419"/>
                  <a:gd name="connsiteX10-1693" fmla="*/ 792288 w 1305080"/>
                  <a:gd name="connsiteY10-1694" fmla="*/ 1385653 h 1424419"/>
                  <a:gd name="connsiteX11-1695" fmla="*/ 522686 w 1305080"/>
                  <a:gd name="connsiteY11-1696" fmla="*/ 1384922 h 1424419"/>
                  <a:gd name="connsiteX12-1697" fmla="*/ 94302 w 1305080"/>
                  <a:gd name="connsiteY12-1698" fmla="*/ 1158755 h 1424419"/>
                  <a:gd name="connsiteX13-1699" fmla="*/ 39429 w 1305080"/>
                  <a:gd name="connsiteY13-1700" fmla="*/ 1117635 h 1424419"/>
                  <a:gd name="connsiteX14-1701" fmla="*/ 667 w 1305080"/>
                  <a:gd name="connsiteY14-1702" fmla="*/ 999105 h 1424419"/>
                  <a:gd name="connsiteX15-1703" fmla="*/ 0 w 1305080"/>
                  <a:gd name="connsiteY15-1704" fmla="*/ 972364 h 1424419"/>
                  <a:gd name="connsiteX16-1705" fmla="*/ 2496 w 1305080"/>
                  <a:gd name="connsiteY16-1706" fmla="*/ 463106 h 1424419"/>
                  <a:gd name="connsiteX17-1707" fmla="*/ 2458 w 1305080"/>
                  <a:gd name="connsiteY17-1708" fmla="*/ 429563 h 1424419"/>
                  <a:gd name="connsiteX18-1709" fmla="*/ 75248 w 1305080"/>
                  <a:gd name="connsiteY18-1710" fmla="*/ 303202 h 1424419"/>
                  <a:gd name="connsiteX19-1711" fmla="*/ 106293 w 1305080"/>
                  <a:gd name="connsiteY19-1712" fmla="*/ 282597 h 1424419"/>
                  <a:gd name="connsiteX20-1713" fmla="*/ 541533 w 1305080"/>
                  <a:gd name="connsiteY20-1714" fmla="*/ 38110 h 1424419"/>
                  <a:gd name="connsiteX21-1715" fmla="*/ 653528 w 1305080"/>
                  <a:gd name="connsiteY21-1716" fmla="*/ 0 h 1424419"/>
                  <a:gd name="connsiteX0-1717" fmla="*/ 653528 w 1305299"/>
                  <a:gd name="connsiteY0-1718" fmla="*/ 0 h 1424419"/>
                  <a:gd name="connsiteX1-1719" fmla="*/ 757287 w 1305299"/>
                  <a:gd name="connsiteY1-1720" fmla="*/ 32444 h 1424419"/>
                  <a:gd name="connsiteX2-1721" fmla="*/ 1206876 w 1305299"/>
                  <a:gd name="connsiteY2-1722" fmla="*/ 284945 h 1424419"/>
                  <a:gd name="connsiteX3-1723" fmla="*/ 1237706 w 1305299"/>
                  <a:gd name="connsiteY3-1724" fmla="*/ 306775 h 1424419"/>
                  <a:gd name="connsiteX4-1725" fmla="*/ 1301712 w 1305299"/>
                  <a:gd name="connsiteY4-1726" fmla="*/ 442384 h 1424419"/>
                  <a:gd name="connsiteX5-1727" fmla="*/ 1303099 w 1305299"/>
                  <a:gd name="connsiteY5-1728" fmla="*/ 495558 h 1424419"/>
                  <a:gd name="connsiteX6-1729" fmla="*/ 1301746 w 1305299"/>
                  <a:gd name="connsiteY6-1730" fmla="*/ 953747 h 1424419"/>
                  <a:gd name="connsiteX7-1731" fmla="*/ 1302599 w 1305299"/>
                  <a:gd name="connsiteY7-1732" fmla="*/ 1003650 h 1424419"/>
                  <a:gd name="connsiteX8-1733" fmla="*/ 1227376 w 1305299"/>
                  <a:gd name="connsiteY8-1734" fmla="*/ 1152027 h 1424419"/>
                  <a:gd name="connsiteX9-1735" fmla="*/ 1172881 w 1305299"/>
                  <a:gd name="connsiteY9-1736" fmla="*/ 1179342 h 1424419"/>
                  <a:gd name="connsiteX10-1737" fmla="*/ 792288 w 1305299"/>
                  <a:gd name="connsiteY10-1738" fmla="*/ 1385653 h 1424419"/>
                  <a:gd name="connsiteX11-1739" fmla="*/ 522686 w 1305299"/>
                  <a:gd name="connsiteY11-1740" fmla="*/ 1384922 h 1424419"/>
                  <a:gd name="connsiteX12-1741" fmla="*/ 94302 w 1305299"/>
                  <a:gd name="connsiteY12-1742" fmla="*/ 1158755 h 1424419"/>
                  <a:gd name="connsiteX13-1743" fmla="*/ 39429 w 1305299"/>
                  <a:gd name="connsiteY13-1744" fmla="*/ 1117635 h 1424419"/>
                  <a:gd name="connsiteX14-1745" fmla="*/ 667 w 1305299"/>
                  <a:gd name="connsiteY14-1746" fmla="*/ 999105 h 1424419"/>
                  <a:gd name="connsiteX15-1747" fmla="*/ 0 w 1305299"/>
                  <a:gd name="connsiteY15-1748" fmla="*/ 972364 h 1424419"/>
                  <a:gd name="connsiteX16-1749" fmla="*/ 2496 w 1305299"/>
                  <a:gd name="connsiteY16-1750" fmla="*/ 463106 h 1424419"/>
                  <a:gd name="connsiteX17-1751" fmla="*/ 2458 w 1305299"/>
                  <a:gd name="connsiteY17-1752" fmla="*/ 429563 h 1424419"/>
                  <a:gd name="connsiteX18-1753" fmla="*/ 75248 w 1305299"/>
                  <a:gd name="connsiteY18-1754" fmla="*/ 303202 h 1424419"/>
                  <a:gd name="connsiteX19-1755" fmla="*/ 106293 w 1305299"/>
                  <a:gd name="connsiteY19-1756" fmla="*/ 282597 h 1424419"/>
                  <a:gd name="connsiteX20-1757" fmla="*/ 541533 w 1305299"/>
                  <a:gd name="connsiteY20-1758" fmla="*/ 38110 h 1424419"/>
                  <a:gd name="connsiteX21-1759" fmla="*/ 653528 w 1305299"/>
                  <a:gd name="connsiteY21-1760" fmla="*/ 0 h 1424419"/>
                  <a:gd name="connsiteX0-1761" fmla="*/ 653528 w 1306646"/>
                  <a:gd name="connsiteY0-1762" fmla="*/ 0 h 1424419"/>
                  <a:gd name="connsiteX1-1763" fmla="*/ 757287 w 1306646"/>
                  <a:gd name="connsiteY1-1764" fmla="*/ 32444 h 1424419"/>
                  <a:gd name="connsiteX2-1765" fmla="*/ 1206876 w 1306646"/>
                  <a:gd name="connsiteY2-1766" fmla="*/ 284945 h 1424419"/>
                  <a:gd name="connsiteX3-1767" fmla="*/ 1237706 w 1306646"/>
                  <a:gd name="connsiteY3-1768" fmla="*/ 306775 h 1424419"/>
                  <a:gd name="connsiteX4-1769" fmla="*/ 1301712 w 1306646"/>
                  <a:gd name="connsiteY4-1770" fmla="*/ 442384 h 1424419"/>
                  <a:gd name="connsiteX5-1771" fmla="*/ 1303099 w 1306646"/>
                  <a:gd name="connsiteY5-1772" fmla="*/ 495558 h 1424419"/>
                  <a:gd name="connsiteX6-1773" fmla="*/ 1301746 w 1306646"/>
                  <a:gd name="connsiteY6-1774" fmla="*/ 953747 h 1424419"/>
                  <a:gd name="connsiteX7-1775" fmla="*/ 1302599 w 1306646"/>
                  <a:gd name="connsiteY7-1776" fmla="*/ 1003650 h 1424419"/>
                  <a:gd name="connsiteX8-1777" fmla="*/ 1227376 w 1306646"/>
                  <a:gd name="connsiteY8-1778" fmla="*/ 1152027 h 1424419"/>
                  <a:gd name="connsiteX9-1779" fmla="*/ 1172881 w 1306646"/>
                  <a:gd name="connsiteY9-1780" fmla="*/ 1179342 h 1424419"/>
                  <a:gd name="connsiteX10-1781" fmla="*/ 792288 w 1306646"/>
                  <a:gd name="connsiteY10-1782" fmla="*/ 1385653 h 1424419"/>
                  <a:gd name="connsiteX11-1783" fmla="*/ 522686 w 1306646"/>
                  <a:gd name="connsiteY11-1784" fmla="*/ 1384922 h 1424419"/>
                  <a:gd name="connsiteX12-1785" fmla="*/ 94302 w 1306646"/>
                  <a:gd name="connsiteY12-1786" fmla="*/ 1158755 h 1424419"/>
                  <a:gd name="connsiteX13-1787" fmla="*/ 39429 w 1306646"/>
                  <a:gd name="connsiteY13-1788" fmla="*/ 1117635 h 1424419"/>
                  <a:gd name="connsiteX14-1789" fmla="*/ 667 w 1306646"/>
                  <a:gd name="connsiteY14-1790" fmla="*/ 999105 h 1424419"/>
                  <a:gd name="connsiteX15-1791" fmla="*/ 0 w 1306646"/>
                  <a:gd name="connsiteY15-1792" fmla="*/ 972364 h 1424419"/>
                  <a:gd name="connsiteX16-1793" fmla="*/ 2496 w 1306646"/>
                  <a:gd name="connsiteY16-1794" fmla="*/ 463106 h 1424419"/>
                  <a:gd name="connsiteX17-1795" fmla="*/ 2458 w 1306646"/>
                  <a:gd name="connsiteY17-1796" fmla="*/ 429563 h 1424419"/>
                  <a:gd name="connsiteX18-1797" fmla="*/ 75248 w 1306646"/>
                  <a:gd name="connsiteY18-1798" fmla="*/ 303202 h 1424419"/>
                  <a:gd name="connsiteX19-1799" fmla="*/ 106293 w 1306646"/>
                  <a:gd name="connsiteY19-1800" fmla="*/ 282597 h 1424419"/>
                  <a:gd name="connsiteX20-1801" fmla="*/ 541533 w 1306646"/>
                  <a:gd name="connsiteY20-1802" fmla="*/ 38110 h 1424419"/>
                  <a:gd name="connsiteX21-1803" fmla="*/ 653528 w 1306646"/>
                  <a:gd name="connsiteY21-1804" fmla="*/ 0 h 1424419"/>
                  <a:gd name="connsiteX0-1805" fmla="*/ 653528 w 1305299"/>
                  <a:gd name="connsiteY0-1806" fmla="*/ 0 h 1424419"/>
                  <a:gd name="connsiteX1-1807" fmla="*/ 757287 w 1305299"/>
                  <a:gd name="connsiteY1-1808" fmla="*/ 32444 h 1424419"/>
                  <a:gd name="connsiteX2-1809" fmla="*/ 1206876 w 1305299"/>
                  <a:gd name="connsiteY2-1810" fmla="*/ 284945 h 1424419"/>
                  <a:gd name="connsiteX3-1811" fmla="*/ 1237706 w 1305299"/>
                  <a:gd name="connsiteY3-1812" fmla="*/ 306775 h 1424419"/>
                  <a:gd name="connsiteX4-1813" fmla="*/ 1301712 w 1305299"/>
                  <a:gd name="connsiteY4-1814" fmla="*/ 442384 h 1424419"/>
                  <a:gd name="connsiteX5-1815" fmla="*/ 1303099 w 1305299"/>
                  <a:gd name="connsiteY5-1816" fmla="*/ 495558 h 1424419"/>
                  <a:gd name="connsiteX6-1817" fmla="*/ 1301746 w 1305299"/>
                  <a:gd name="connsiteY6-1818" fmla="*/ 953747 h 1424419"/>
                  <a:gd name="connsiteX7-1819" fmla="*/ 1302599 w 1305299"/>
                  <a:gd name="connsiteY7-1820" fmla="*/ 1003650 h 1424419"/>
                  <a:gd name="connsiteX8-1821" fmla="*/ 1227376 w 1305299"/>
                  <a:gd name="connsiteY8-1822" fmla="*/ 1152027 h 1424419"/>
                  <a:gd name="connsiteX9-1823" fmla="*/ 1172881 w 1305299"/>
                  <a:gd name="connsiteY9-1824" fmla="*/ 1179342 h 1424419"/>
                  <a:gd name="connsiteX10-1825" fmla="*/ 792288 w 1305299"/>
                  <a:gd name="connsiteY10-1826" fmla="*/ 1385653 h 1424419"/>
                  <a:gd name="connsiteX11-1827" fmla="*/ 522686 w 1305299"/>
                  <a:gd name="connsiteY11-1828" fmla="*/ 1384922 h 1424419"/>
                  <a:gd name="connsiteX12-1829" fmla="*/ 94302 w 1305299"/>
                  <a:gd name="connsiteY12-1830" fmla="*/ 1158755 h 1424419"/>
                  <a:gd name="connsiteX13-1831" fmla="*/ 39429 w 1305299"/>
                  <a:gd name="connsiteY13-1832" fmla="*/ 1117635 h 1424419"/>
                  <a:gd name="connsiteX14-1833" fmla="*/ 667 w 1305299"/>
                  <a:gd name="connsiteY14-1834" fmla="*/ 999105 h 1424419"/>
                  <a:gd name="connsiteX15-1835" fmla="*/ 0 w 1305299"/>
                  <a:gd name="connsiteY15-1836" fmla="*/ 972364 h 1424419"/>
                  <a:gd name="connsiteX16-1837" fmla="*/ 2496 w 1305299"/>
                  <a:gd name="connsiteY16-1838" fmla="*/ 463106 h 1424419"/>
                  <a:gd name="connsiteX17-1839" fmla="*/ 2458 w 1305299"/>
                  <a:gd name="connsiteY17-1840" fmla="*/ 429563 h 1424419"/>
                  <a:gd name="connsiteX18-1841" fmla="*/ 75248 w 1305299"/>
                  <a:gd name="connsiteY18-1842" fmla="*/ 303202 h 1424419"/>
                  <a:gd name="connsiteX19-1843" fmla="*/ 106293 w 1305299"/>
                  <a:gd name="connsiteY19-1844" fmla="*/ 282597 h 1424419"/>
                  <a:gd name="connsiteX20-1845" fmla="*/ 541533 w 1305299"/>
                  <a:gd name="connsiteY20-1846" fmla="*/ 38110 h 1424419"/>
                  <a:gd name="connsiteX21-1847" fmla="*/ 653528 w 1305299"/>
                  <a:gd name="connsiteY21-1848" fmla="*/ 0 h 1424419"/>
                  <a:gd name="connsiteX0-1849" fmla="*/ 653528 w 1304127"/>
                  <a:gd name="connsiteY0-1850" fmla="*/ 0 h 1424419"/>
                  <a:gd name="connsiteX1-1851" fmla="*/ 757287 w 1304127"/>
                  <a:gd name="connsiteY1-1852" fmla="*/ 32444 h 1424419"/>
                  <a:gd name="connsiteX2-1853" fmla="*/ 1206876 w 1304127"/>
                  <a:gd name="connsiteY2-1854" fmla="*/ 284945 h 1424419"/>
                  <a:gd name="connsiteX3-1855" fmla="*/ 1237706 w 1304127"/>
                  <a:gd name="connsiteY3-1856" fmla="*/ 306775 h 1424419"/>
                  <a:gd name="connsiteX4-1857" fmla="*/ 1301712 w 1304127"/>
                  <a:gd name="connsiteY4-1858" fmla="*/ 442384 h 1424419"/>
                  <a:gd name="connsiteX5-1859" fmla="*/ 1303099 w 1304127"/>
                  <a:gd name="connsiteY5-1860" fmla="*/ 495558 h 1424419"/>
                  <a:gd name="connsiteX6-1861" fmla="*/ 1301746 w 1304127"/>
                  <a:gd name="connsiteY6-1862" fmla="*/ 953747 h 1424419"/>
                  <a:gd name="connsiteX7-1863" fmla="*/ 1302599 w 1304127"/>
                  <a:gd name="connsiteY7-1864" fmla="*/ 1003650 h 1424419"/>
                  <a:gd name="connsiteX8-1865" fmla="*/ 1227376 w 1304127"/>
                  <a:gd name="connsiteY8-1866" fmla="*/ 1152027 h 1424419"/>
                  <a:gd name="connsiteX9-1867" fmla="*/ 1172881 w 1304127"/>
                  <a:gd name="connsiteY9-1868" fmla="*/ 1179342 h 1424419"/>
                  <a:gd name="connsiteX10-1869" fmla="*/ 792288 w 1304127"/>
                  <a:gd name="connsiteY10-1870" fmla="*/ 1385653 h 1424419"/>
                  <a:gd name="connsiteX11-1871" fmla="*/ 522686 w 1304127"/>
                  <a:gd name="connsiteY11-1872" fmla="*/ 1384922 h 1424419"/>
                  <a:gd name="connsiteX12-1873" fmla="*/ 94302 w 1304127"/>
                  <a:gd name="connsiteY12-1874" fmla="*/ 1158755 h 1424419"/>
                  <a:gd name="connsiteX13-1875" fmla="*/ 39429 w 1304127"/>
                  <a:gd name="connsiteY13-1876" fmla="*/ 1117635 h 1424419"/>
                  <a:gd name="connsiteX14-1877" fmla="*/ 667 w 1304127"/>
                  <a:gd name="connsiteY14-1878" fmla="*/ 999105 h 1424419"/>
                  <a:gd name="connsiteX15-1879" fmla="*/ 0 w 1304127"/>
                  <a:gd name="connsiteY15-1880" fmla="*/ 972364 h 1424419"/>
                  <a:gd name="connsiteX16-1881" fmla="*/ 2496 w 1304127"/>
                  <a:gd name="connsiteY16-1882" fmla="*/ 463106 h 1424419"/>
                  <a:gd name="connsiteX17-1883" fmla="*/ 2458 w 1304127"/>
                  <a:gd name="connsiteY17-1884" fmla="*/ 429563 h 1424419"/>
                  <a:gd name="connsiteX18-1885" fmla="*/ 75248 w 1304127"/>
                  <a:gd name="connsiteY18-1886" fmla="*/ 303202 h 1424419"/>
                  <a:gd name="connsiteX19-1887" fmla="*/ 106293 w 1304127"/>
                  <a:gd name="connsiteY19-1888" fmla="*/ 282597 h 1424419"/>
                  <a:gd name="connsiteX20-1889" fmla="*/ 541533 w 1304127"/>
                  <a:gd name="connsiteY20-1890" fmla="*/ 38110 h 1424419"/>
                  <a:gd name="connsiteX21-1891" fmla="*/ 653528 w 1304127"/>
                  <a:gd name="connsiteY21-1892" fmla="*/ 0 h 1424419"/>
                  <a:gd name="connsiteX0-1893" fmla="*/ 653528 w 1306101"/>
                  <a:gd name="connsiteY0-1894" fmla="*/ 0 h 1424419"/>
                  <a:gd name="connsiteX1-1895" fmla="*/ 757287 w 1306101"/>
                  <a:gd name="connsiteY1-1896" fmla="*/ 32444 h 1424419"/>
                  <a:gd name="connsiteX2-1897" fmla="*/ 1206876 w 1306101"/>
                  <a:gd name="connsiteY2-1898" fmla="*/ 284945 h 1424419"/>
                  <a:gd name="connsiteX3-1899" fmla="*/ 1237706 w 1306101"/>
                  <a:gd name="connsiteY3-1900" fmla="*/ 306775 h 1424419"/>
                  <a:gd name="connsiteX4-1901" fmla="*/ 1305773 w 1306101"/>
                  <a:gd name="connsiteY4-1902" fmla="*/ 442384 h 1424419"/>
                  <a:gd name="connsiteX5-1903" fmla="*/ 1303099 w 1306101"/>
                  <a:gd name="connsiteY5-1904" fmla="*/ 495558 h 1424419"/>
                  <a:gd name="connsiteX6-1905" fmla="*/ 1301746 w 1306101"/>
                  <a:gd name="connsiteY6-1906" fmla="*/ 953747 h 1424419"/>
                  <a:gd name="connsiteX7-1907" fmla="*/ 1302599 w 1306101"/>
                  <a:gd name="connsiteY7-1908" fmla="*/ 1003650 h 1424419"/>
                  <a:gd name="connsiteX8-1909" fmla="*/ 1227376 w 1306101"/>
                  <a:gd name="connsiteY8-1910" fmla="*/ 1152027 h 1424419"/>
                  <a:gd name="connsiteX9-1911" fmla="*/ 1172881 w 1306101"/>
                  <a:gd name="connsiteY9-1912" fmla="*/ 1179342 h 1424419"/>
                  <a:gd name="connsiteX10-1913" fmla="*/ 792288 w 1306101"/>
                  <a:gd name="connsiteY10-1914" fmla="*/ 1385653 h 1424419"/>
                  <a:gd name="connsiteX11-1915" fmla="*/ 522686 w 1306101"/>
                  <a:gd name="connsiteY11-1916" fmla="*/ 1384922 h 1424419"/>
                  <a:gd name="connsiteX12-1917" fmla="*/ 94302 w 1306101"/>
                  <a:gd name="connsiteY12-1918" fmla="*/ 1158755 h 1424419"/>
                  <a:gd name="connsiteX13-1919" fmla="*/ 39429 w 1306101"/>
                  <a:gd name="connsiteY13-1920" fmla="*/ 1117635 h 1424419"/>
                  <a:gd name="connsiteX14-1921" fmla="*/ 667 w 1306101"/>
                  <a:gd name="connsiteY14-1922" fmla="*/ 999105 h 1424419"/>
                  <a:gd name="connsiteX15-1923" fmla="*/ 0 w 1306101"/>
                  <a:gd name="connsiteY15-1924" fmla="*/ 972364 h 1424419"/>
                  <a:gd name="connsiteX16-1925" fmla="*/ 2496 w 1306101"/>
                  <a:gd name="connsiteY16-1926" fmla="*/ 463106 h 1424419"/>
                  <a:gd name="connsiteX17-1927" fmla="*/ 2458 w 1306101"/>
                  <a:gd name="connsiteY17-1928" fmla="*/ 429563 h 1424419"/>
                  <a:gd name="connsiteX18-1929" fmla="*/ 75248 w 1306101"/>
                  <a:gd name="connsiteY18-1930" fmla="*/ 303202 h 1424419"/>
                  <a:gd name="connsiteX19-1931" fmla="*/ 106293 w 1306101"/>
                  <a:gd name="connsiteY19-1932" fmla="*/ 282597 h 1424419"/>
                  <a:gd name="connsiteX20-1933" fmla="*/ 541533 w 1306101"/>
                  <a:gd name="connsiteY20-1934" fmla="*/ 38110 h 1424419"/>
                  <a:gd name="connsiteX21-1935" fmla="*/ 653528 w 1306101"/>
                  <a:gd name="connsiteY21-1936" fmla="*/ 0 h 1424419"/>
                  <a:gd name="connsiteX0-1937" fmla="*/ 653528 w 1304819"/>
                  <a:gd name="connsiteY0-1938" fmla="*/ 0 h 1424419"/>
                  <a:gd name="connsiteX1-1939" fmla="*/ 757287 w 1304819"/>
                  <a:gd name="connsiteY1-1940" fmla="*/ 32444 h 1424419"/>
                  <a:gd name="connsiteX2-1941" fmla="*/ 1206876 w 1304819"/>
                  <a:gd name="connsiteY2-1942" fmla="*/ 284945 h 1424419"/>
                  <a:gd name="connsiteX3-1943" fmla="*/ 1237706 w 1304819"/>
                  <a:gd name="connsiteY3-1944" fmla="*/ 306775 h 1424419"/>
                  <a:gd name="connsiteX4-1945" fmla="*/ 1304420 w 1304819"/>
                  <a:gd name="connsiteY4-1946" fmla="*/ 434263 h 1424419"/>
                  <a:gd name="connsiteX5-1947" fmla="*/ 1303099 w 1304819"/>
                  <a:gd name="connsiteY5-1948" fmla="*/ 495558 h 1424419"/>
                  <a:gd name="connsiteX6-1949" fmla="*/ 1301746 w 1304819"/>
                  <a:gd name="connsiteY6-1950" fmla="*/ 953747 h 1424419"/>
                  <a:gd name="connsiteX7-1951" fmla="*/ 1302599 w 1304819"/>
                  <a:gd name="connsiteY7-1952" fmla="*/ 1003650 h 1424419"/>
                  <a:gd name="connsiteX8-1953" fmla="*/ 1227376 w 1304819"/>
                  <a:gd name="connsiteY8-1954" fmla="*/ 1152027 h 1424419"/>
                  <a:gd name="connsiteX9-1955" fmla="*/ 1172881 w 1304819"/>
                  <a:gd name="connsiteY9-1956" fmla="*/ 1179342 h 1424419"/>
                  <a:gd name="connsiteX10-1957" fmla="*/ 792288 w 1304819"/>
                  <a:gd name="connsiteY10-1958" fmla="*/ 1385653 h 1424419"/>
                  <a:gd name="connsiteX11-1959" fmla="*/ 522686 w 1304819"/>
                  <a:gd name="connsiteY11-1960" fmla="*/ 1384922 h 1424419"/>
                  <a:gd name="connsiteX12-1961" fmla="*/ 94302 w 1304819"/>
                  <a:gd name="connsiteY12-1962" fmla="*/ 1158755 h 1424419"/>
                  <a:gd name="connsiteX13-1963" fmla="*/ 39429 w 1304819"/>
                  <a:gd name="connsiteY13-1964" fmla="*/ 1117635 h 1424419"/>
                  <a:gd name="connsiteX14-1965" fmla="*/ 667 w 1304819"/>
                  <a:gd name="connsiteY14-1966" fmla="*/ 999105 h 1424419"/>
                  <a:gd name="connsiteX15-1967" fmla="*/ 0 w 1304819"/>
                  <a:gd name="connsiteY15-1968" fmla="*/ 972364 h 1424419"/>
                  <a:gd name="connsiteX16-1969" fmla="*/ 2496 w 1304819"/>
                  <a:gd name="connsiteY16-1970" fmla="*/ 463106 h 1424419"/>
                  <a:gd name="connsiteX17-1971" fmla="*/ 2458 w 1304819"/>
                  <a:gd name="connsiteY17-1972" fmla="*/ 429563 h 1424419"/>
                  <a:gd name="connsiteX18-1973" fmla="*/ 75248 w 1304819"/>
                  <a:gd name="connsiteY18-1974" fmla="*/ 303202 h 1424419"/>
                  <a:gd name="connsiteX19-1975" fmla="*/ 106293 w 1304819"/>
                  <a:gd name="connsiteY19-1976" fmla="*/ 282597 h 1424419"/>
                  <a:gd name="connsiteX20-1977" fmla="*/ 541533 w 1304819"/>
                  <a:gd name="connsiteY20-1978" fmla="*/ 38110 h 1424419"/>
                  <a:gd name="connsiteX21-1979" fmla="*/ 653528 w 1304819"/>
                  <a:gd name="connsiteY21-1980" fmla="*/ 0 h 1424419"/>
                  <a:gd name="connsiteX0-1981" fmla="*/ 653528 w 1306525"/>
                  <a:gd name="connsiteY0-1982" fmla="*/ 0 h 1424419"/>
                  <a:gd name="connsiteX1-1983" fmla="*/ 757287 w 1306525"/>
                  <a:gd name="connsiteY1-1984" fmla="*/ 32444 h 1424419"/>
                  <a:gd name="connsiteX2-1985" fmla="*/ 1206876 w 1306525"/>
                  <a:gd name="connsiteY2-1986" fmla="*/ 284945 h 1424419"/>
                  <a:gd name="connsiteX3-1987" fmla="*/ 1237706 w 1306525"/>
                  <a:gd name="connsiteY3-1988" fmla="*/ 306775 h 1424419"/>
                  <a:gd name="connsiteX4-1989" fmla="*/ 1304420 w 1306525"/>
                  <a:gd name="connsiteY4-1990" fmla="*/ 434263 h 1424419"/>
                  <a:gd name="connsiteX5-1991" fmla="*/ 1305806 w 1306525"/>
                  <a:gd name="connsiteY5-1992" fmla="*/ 519922 h 1424419"/>
                  <a:gd name="connsiteX6-1993" fmla="*/ 1301746 w 1306525"/>
                  <a:gd name="connsiteY6-1994" fmla="*/ 953747 h 1424419"/>
                  <a:gd name="connsiteX7-1995" fmla="*/ 1302599 w 1306525"/>
                  <a:gd name="connsiteY7-1996" fmla="*/ 1003650 h 1424419"/>
                  <a:gd name="connsiteX8-1997" fmla="*/ 1227376 w 1306525"/>
                  <a:gd name="connsiteY8-1998" fmla="*/ 1152027 h 1424419"/>
                  <a:gd name="connsiteX9-1999" fmla="*/ 1172881 w 1306525"/>
                  <a:gd name="connsiteY9-2000" fmla="*/ 1179342 h 1424419"/>
                  <a:gd name="connsiteX10-2001" fmla="*/ 792288 w 1306525"/>
                  <a:gd name="connsiteY10-2002" fmla="*/ 1385653 h 1424419"/>
                  <a:gd name="connsiteX11-2003" fmla="*/ 522686 w 1306525"/>
                  <a:gd name="connsiteY11-2004" fmla="*/ 1384922 h 1424419"/>
                  <a:gd name="connsiteX12-2005" fmla="*/ 94302 w 1306525"/>
                  <a:gd name="connsiteY12-2006" fmla="*/ 1158755 h 1424419"/>
                  <a:gd name="connsiteX13-2007" fmla="*/ 39429 w 1306525"/>
                  <a:gd name="connsiteY13-2008" fmla="*/ 1117635 h 1424419"/>
                  <a:gd name="connsiteX14-2009" fmla="*/ 667 w 1306525"/>
                  <a:gd name="connsiteY14-2010" fmla="*/ 999105 h 1424419"/>
                  <a:gd name="connsiteX15-2011" fmla="*/ 0 w 1306525"/>
                  <a:gd name="connsiteY15-2012" fmla="*/ 972364 h 1424419"/>
                  <a:gd name="connsiteX16-2013" fmla="*/ 2496 w 1306525"/>
                  <a:gd name="connsiteY16-2014" fmla="*/ 463106 h 1424419"/>
                  <a:gd name="connsiteX17-2015" fmla="*/ 2458 w 1306525"/>
                  <a:gd name="connsiteY17-2016" fmla="*/ 429563 h 1424419"/>
                  <a:gd name="connsiteX18-2017" fmla="*/ 75248 w 1306525"/>
                  <a:gd name="connsiteY18-2018" fmla="*/ 303202 h 1424419"/>
                  <a:gd name="connsiteX19-2019" fmla="*/ 106293 w 1306525"/>
                  <a:gd name="connsiteY19-2020" fmla="*/ 282597 h 1424419"/>
                  <a:gd name="connsiteX20-2021" fmla="*/ 541533 w 1306525"/>
                  <a:gd name="connsiteY20-2022" fmla="*/ 38110 h 1424419"/>
                  <a:gd name="connsiteX21-2023" fmla="*/ 653528 w 1306525"/>
                  <a:gd name="connsiteY21-2024" fmla="*/ 0 h 1424419"/>
                  <a:gd name="connsiteX0-2025" fmla="*/ 653528 w 1305814"/>
                  <a:gd name="connsiteY0-2026" fmla="*/ 0 h 1424419"/>
                  <a:gd name="connsiteX1-2027" fmla="*/ 757287 w 1305814"/>
                  <a:gd name="connsiteY1-2028" fmla="*/ 32444 h 1424419"/>
                  <a:gd name="connsiteX2-2029" fmla="*/ 1206876 w 1305814"/>
                  <a:gd name="connsiteY2-2030" fmla="*/ 284945 h 1424419"/>
                  <a:gd name="connsiteX3-2031" fmla="*/ 1237706 w 1305814"/>
                  <a:gd name="connsiteY3-2032" fmla="*/ 306775 h 1424419"/>
                  <a:gd name="connsiteX4-2033" fmla="*/ 1304420 w 1305814"/>
                  <a:gd name="connsiteY4-2034" fmla="*/ 434263 h 1424419"/>
                  <a:gd name="connsiteX5-2035" fmla="*/ 1305806 w 1305814"/>
                  <a:gd name="connsiteY5-2036" fmla="*/ 519922 h 1424419"/>
                  <a:gd name="connsiteX6-2037" fmla="*/ 1301746 w 1305814"/>
                  <a:gd name="connsiteY6-2038" fmla="*/ 953747 h 1424419"/>
                  <a:gd name="connsiteX7-2039" fmla="*/ 1302599 w 1305814"/>
                  <a:gd name="connsiteY7-2040" fmla="*/ 1003650 h 1424419"/>
                  <a:gd name="connsiteX8-2041" fmla="*/ 1227376 w 1305814"/>
                  <a:gd name="connsiteY8-2042" fmla="*/ 1152027 h 1424419"/>
                  <a:gd name="connsiteX9-2043" fmla="*/ 1172881 w 1305814"/>
                  <a:gd name="connsiteY9-2044" fmla="*/ 1179342 h 1424419"/>
                  <a:gd name="connsiteX10-2045" fmla="*/ 792288 w 1305814"/>
                  <a:gd name="connsiteY10-2046" fmla="*/ 1385653 h 1424419"/>
                  <a:gd name="connsiteX11-2047" fmla="*/ 522686 w 1305814"/>
                  <a:gd name="connsiteY11-2048" fmla="*/ 1384922 h 1424419"/>
                  <a:gd name="connsiteX12-2049" fmla="*/ 94302 w 1305814"/>
                  <a:gd name="connsiteY12-2050" fmla="*/ 1158755 h 1424419"/>
                  <a:gd name="connsiteX13-2051" fmla="*/ 39429 w 1305814"/>
                  <a:gd name="connsiteY13-2052" fmla="*/ 1117635 h 1424419"/>
                  <a:gd name="connsiteX14-2053" fmla="*/ 667 w 1305814"/>
                  <a:gd name="connsiteY14-2054" fmla="*/ 999105 h 1424419"/>
                  <a:gd name="connsiteX15-2055" fmla="*/ 0 w 1305814"/>
                  <a:gd name="connsiteY15-2056" fmla="*/ 972364 h 1424419"/>
                  <a:gd name="connsiteX16-2057" fmla="*/ 2496 w 1305814"/>
                  <a:gd name="connsiteY16-2058" fmla="*/ 463106 h 1424419"/>
                  <a:gd name="connsiteX17-2059" fmla="*/ 2458 w 1305814"/>
                  <a:gd name="connsiteY17-2060" fmla="*/ 429563 h 1424419"/>
                  <a:gd name="connsiteX18-2061" fmla="*/ 75248 w 1305814"/>
                  <a:gd name="connsiteY18-2062" fmla="*/ 303202 h 1424419"/>
                  <a:gd name="connsiteX19-2063" fmla="*/ 106293 w 1305814"/>
                  <a:gd name="connsiteY19-2064" fmla="*/ 282597 h 1424419"/>
                  <a:gd name="connsiteX20-2065" fmla="*/ 541533 w 1305814"/>
                  <a:gd name="connsiteY20-2066" fmla="*/ 38110 h 1424419"/>
                  <a:gd name="connsiteX21-2067" fmla="*/ 653528 w 1305814"/>
                  <a:gd name="connsiteY21-2068" fmla="*/ 0 h 1424419"/>
                  <a:gd name="connsiteX0-2069" fmla="*/ 653528 w 1305814"/>
                  <a:gd name="connsiteY0-2070" fmla="*/ 0 h 1424419"/>
                  <a:gd name="connsiteX1-2071" fmla="*/ 757287 w 1305814"/>
                  <a:gd name="connsiteY1-2072" fmla="*/ 32444 h 1424419"/>
                  <a:gd name="connsiteX2-2073" fmla="*/ 1206876 w 1305814"/>
                  <a:gd name="connsiteY2-2074" fmla="*/ 284945 h 1424419"/>
                  <a:gd name="connsiteX3-2075" fmla="*/ 1237706 w 1305814"/>
                  <a:gd name="connsiteY3-2076" fmla="*/ 306775 h 1424419"/>
                  <a:gd name="connsiteX4-2077" fmla="*/ 1304420 w 1305814"/>
                  <a:gd name="connsiteY4-2078" fmla="*/ 434263 h 1424419"/>
                  <a:gd name="connsiteX5-2079" fmla="*/ 1305806 w 1305814"/>
                  <a:gd name="connsiteY5-2080" fmla="*/ 519922 h 1424419"/>
                  <a:gd name="connsiteX6-2081" fmla="*/ 1301746 w 1305814"/>
                  <a:gd name="connsiteY6-2082" fmla="*/ 953747 h 1424419"/>
                  <a:gd name="connsiteX7-2083" fmla="*/ 1302599 w 1305814"/>
                  <a:gd name="connsiteY7-2084" fmla="*/ 1003650 h 1424419"/>
                  <a:gd name="connsiteX8-2085" fmla="*/ 1227376 w 1305814"/>
                  <a:gd name="connsiteY8-2086" fmla="*/ 1152027 h 1424419"/>
                  <a:gd name="connsiteX9-2087" fmla="*/ 1172881 w 1305814"/>
                  <a:gd name="connsiteY9-2088" fmla="*/ 1179342 h 1424419"/>
                  <a:gd name="connsiteX10-2089" fmla="*/ 792288 w 1305814"/>
                  <a:gd name="connsiteY10-2090" fmla="*/ 1385653 h 1424419"/>
                  <a:gd name="connsiteX11-2091" fmla="*/ 522686 w 1305814"/>
                  <a:gd name="connsiteY11-2092" fmla="*/ 1384922 h 1424419"/>
                  <a:gd name="connsiteX12-2093" fmla="*/ 94302 w 1305814"/>
                  <a:gd name="connsiteY12-2094" fmla="*/ 1158755 h 1424419"/>
                  <a:gd name="connsiteX13-2095" fmla="*/ 39429 w 1305814"/>
                  <a:gd name="connsiteY13-2096" fmla="*/ 1117635 h 1424419"/>
                  <a:gd name="connsiteX14-2097" fmla="*/ 667 w 1305814"/>
                  <a:gd name="connsiteY14-2098" fmla="*/ 999105 h 1424419"/>
                  <a:gd name="connsiteX15-2099" fmla="*/ 0 w 1305814"/>
                  <a:gd name="connsiteY15-2100" fmla="*/ 972364 h 1424419"/>
                  <a:gd name="connsiteX16-2101" fmla="*/ 2496 w 1305814"/>
                  <a:gd name="connsiteY16-2102" fmla="*/ 463106 h 1424419"/>
                  <a:gd name="connsiteX17-2103" fmla="*/ 2458 w 1305814"/>
                  <a:gd name="connsiteY17-2104" fmla="*/ 429563 h 1424419"/>
                  <a:gd name="connsiteX18-2105" fmla="*/ 75248 w 1305814"/>
                  <a:gd name="connsiteY18-2106" fmla="*/ 303202 h 1424419"/>
                  <a:gd name="connsiteX19-2107" fmla="*/ 106293 w 1305814"/>
                  <a:gd name="connsiteY19-2108" fmla="*/ 282597 h 1424419"/>
                  <a:gd name="connsiteX20-2109" fmla="*/ 541533 w 1305814"/>
                  <a:gd name="connsiteY20-2110" fmla="*/ 38110 h 1424419"/>
                  <a:gd name="connsiteX21-2111" fmla="*/ 653528 w 1305814"/>
                  <a:gd name="connsiteY21-2112" fmla="*/ 0 h 1424419"/>
                  <a:gd name="connsiteX0-2113" fmla="*/ 653528 w 1305814"/>
                  <a:gd name="connsiteY0-2114" fmla="*/ 0 h 1424419"/>
                  <a:gd name="connsiteX1-2115" fmla="*/ 757287 w 1305814"/>
                  <a:gd name="connsiteY1-2116" fmla="*/ 32444 h 1424419"/>
                  <a:gd name="connsiteX2-2117" fmla="*/ 1206876 w 1305814"/>
                  <a:gd name="connsiteY2-2118" fmla="*/ 284945 h 1424419"/>
                  <a:gd name="connsiteX3-2119" fmla="*/ 1237706 w 1305814"/>
                  <a:gd name="connsiteY3-2120" fmla="*/ 306775 h 1424419"/>
                  <a:gd name="connsiteX4-2121" fmla="*/ 1304420 w 1305814"/>
                  <a:gd name="connsiteY4-2122" fmla="*/ 434263 h 1424419"/>
                  <a:gd name="connsiteX5-2123" fmla="*/ 1305806 w 1305814"/>
                  <a:gd name="connsiteY5-2124" fmla="*/ 519922 h 1424419"/>
                  <a:gd name="connsiteX6-2125" fmla="*/ 1301746 w 1305814"/>
                  <a:gd name="connsiteY6-2126" fmla="*/ 953747 h 1424419"/>
                  <a:gd name="connsiteX7-2127" fmla="*/ 1302599 w 1305814"/>
                  <a:gd name="connsiteY7-2128" fmla="*/ 1003650 h 1424419"/>
                  <a:gd name="connsiteX8-2129" fmla="*/ 1227376 w 1305814"/>
                  <a:gd name="connsiteY8-2130" fmla="*/ 1152027 h 1424419"/>
                  <a:gd name="connsiteX9-2131" fmla="*/ 1174235 w 1305814"/>
                  <a:gd name="connsiteY9-2132" fmla="*/ 1184756 h 1424419"/>
                  <a:gd name="connsiteX10-2133" fmla="*/ 792288 w 1305814"/>
                  <a:gd name="connsiteY10-2134" fmla="*/ 1385653 h 1424419"/>
                  <a:gd name="connsiteX11-2135" fmla="*/ 522686 w 1305814"/>
                  <a:gd name="connsiteY11-2136" fmla="*/ 1384922 h 1424419"/>
                  <a:gd name="connsiteX12-2137" fmla="*/ 94302 w 1305814"/>
                  <a:gd name="connsiteY12-2138" fmla="*/ 1158755 h 1424419"/>
                  <a:gd name="connsiteX13-2139" fmla="*/ 39429 w 1305814"/>
                  <a:gd name="connsiteY13-2140" fmla="*/ 1117635 h 1424419"/>
                  <a:gd name="connsiteX14-2141" fmla="*/ 667 w 1305814"/>
                  <a:gd name="connsiteY14-2142" fmla="*/ 999105 h 1424419"/>
                  <a:gd name="connsiteX15-2143" fmla="*/ 0 w 1305814"/>
                  <a:gd name="connsiteY15-2144" fmla="*/ 972364 h 1424419"/>
                  <a:gd name="connsiteX16-2145" fmla="*/ 2496 w 1305814"/>
                  <a:gd name="connsiteY16-2146" fmla="*/ 463106 h 1424419"/>
                  <a:gd name="connsiteX17-2147" fmla="*/ 2458 w 1305814"/>
                  <a:gd name="connsiteY17-2148" fmla="*/ 429563 h 1424419"/>
                  <a:gd name="connsiteX18-2149" fmla="*/ 75248 w 1305814"/>
                  <a:gd name="connsiteY18-2150" fmla="*/ 303202 h 1424419"/>
                  <a:gd name="connsiteX19-2151" fmla="*/ 106293 w 1305814"/>
                  <a:gd name="connsiteY19-2152" fmla="*/ 282597 h 1424419"/>
                  <a:gd name="connsiteX20-2153" fmla="*/ 541533 w 1305814"/>
                  <a:gd name="connsiteY20-2154" fmla="*/ 38110 h 1424419"/>
                  <a:gd name="connsiteX21-2155" fmla="*/ 653528 w 1305814"/>
                  <a:gd name="connsiteY21-2156" fmla="*/ 0 h 1424419"/>
                  <a:gd name="connsiteX0-2157" fmla="*/ 653528 w 1305814"/>
                  <a:gd name="connsiteY0-2158" fmla="*/ 0 h 1424419"/>
                  <a:gd name="connsiteX1-2159" fmla="*/ 757287 w 1305814"/>
                  <a:gd name="connsiteY1-2160" fmla="*/ 32444 h 1424419"/>
                  <a:gd name="connsiteX2-2161" fmla="*/ 1206876 w 1305814"/>
                  <a:gd name="connsiteY2-2162" fmla="*/ 284945 h 1424419"/>
                  <a:gd name="connsiteX3-2163" fmla="*/ 1237706 w 1305814"/>
                  <a:gd name="connsiteY3-2164" fmla="*/ 306775 h 1424419"/>
                  <a:gd name="connsiteX4-2165" fmla="*/ 1304420 w 1305814"/>
                  <a:gd name="connsiteY4-2166" fmla="*/ 434263 h 1424419"/>
                  <a:gd name="connsiteX5-2167" fmla="*/ 1305806 w 1305814"/>
                  <a:gd name="connsiteY5-2168" fmla="*/ 519922 h 1424419"/>
                  <a:gd name="connsiteX6-2169" fmla="*/ 1301746 w 1305814"/>
                  <a:gd name="connsiteY6-2170" fmla="*/ 953747 h 1424419"/>
                  <a:gd name="connsiteX7-2171" fmla="*/ 1302599 w 1305814"/>
                  <a:gd name="connsiteY7-2172" fmla="*/ 1003650 h 1424419"/>
                  <a:gd name="connsiteX8-2173" fmla="*/ 1227376 w 1305814"/>
                  <a:gd name="connsiteY8-2174" fmla="*/ 1152027 h 1424419"/>
                  <a:gd name="connsiteX9-2175" fmla="*/ 1174235 w 1305814"/>
                  <a:gd name="connsiteY9-2176" fmla="*/ 1184756 h 1424419"/>
                  <a:gd name="connsiteX10-2177" fmla="*/ 792288 w 1305814"/>
                  <a:gd name="connsiteY10-2178" fmla="*/ 1385653 h 1424419"/>
                  <a:gd name="connsiteX11-2179" fmla="*/ 522686 w 1305814"/>
                  <a:gd name="connsiteY11-2180" fmla="*/ 1384922 h 1424419"/>
                  <a:gd name="connsiteX12-2181" fmla="*/ 94302 w 1305814"/>
                  <a:gd name="connsiteY12-2182" fmla="*/ 1158755 h 1424419"/>
                  <a:gd name="connsiteX13-2183" fmla="*/ 39429 w 1305814"/>
                  <a:gd name="connsiteY13-2184" fmla="*/ 1117635 h 1424419"/>
                  <a:gd name="connsiteX14-2185" fmla="*/ 667 w 1305814"/>
                  <a:gd name="connsiteY14-2186" fmla="*/ 999105 h 1424419"/>
                  <a:gd name="connsiteX15-2187" fmla="*/ 0 w 1305814"/>
                  <a:gd name="connsiteY15-2188" fmla="*/ 972364 h 1424419"/>
                  <a:gd name="connsiteX16-2189" fmla="*/ 2496 w 1305814"/>
                  <a:gd name="connsiteY16-2190" fmla="*/ 463106 h 1424419"/>
                  <a:gd name="connsiteX17-2191" fmla="*/ 2458 w 1305814"/>
                  <a:gd name="connsiteY17-2192" fmla="*/ 429563 h 1424419"/>
                  <a:gd name="connsiteX18-2193" fmla="*/ 75248 w 1305814"/>
                  <a:gd name="connsiteY18-2194" fmla="*/ 303202 h 1424419"/>
                  <a:gd name="connsiteX19-2195" fmla="*/ 106293 w 1305814"/>
                  <a:gd name="connsiteY19-2196" fmla="*/ 282597 h 1424419"/>
                  <a:gd name="connsiteX20-2197" fmla="*/ 541533 w 1305814"/>
                  <a:gd name="connsiteY20-2198" fmla="*/ 38110 h 1424419"/>
                  <a:gd name="connsiteX21-2199" fmla="*/ 653528 w 1305814"/>
                  <a:gd name="connsiteY21-2200" fmla="*/ 0 h 1424419"/>
                  <a:gd name="connsiteX0-2201" fmla="*/ 653528 w 1305814"/>
                  <a:gd name="connsiteY0-2202" fmla="*/ 0 h 1427408"/>
                  <a:gd name="connsiteX1-2203" fmla="*/ 757287 w 1305814"/>
                  <a:gd name="connsiteY1-2204" fmla="*/ 32444 h 1427408"/>
                  <a:gd name="connsiteX2-2205" fmla="*/ 1206876 w 1305814"/>
                  <a:gd name="connsiteY2-2206" fmla="*/ 284945 h 1427408"/>
                  <a:gd name="connsiteX3-2207" fmla="*/ 1237706 w 1305814"/>
                  <a:gd name="connsiteY3-2208" fmla="*/ 306775 h 1427408"/>
                  <a:gd name="connsiteX4-2209" fmla="*/ 1304420 w 1305814"/>
                  <a:gd name="connsiteY4-2210" fmla="*/ 434263 h 1427408"/>
                  <a:gd name="connsiteX5-2211" fmla="*/ 1305806 w 1305814"/>
                  <a:gd name="connsiteY5-2212" fmla="*/ 519922 h 1427408"/>
                  <a:gd name="connsiteX6-2213" fmla="*/ 1301746 w 1305814"/>
                  <a:gd name="connsiteY6-2214" fmla="*/ 953747 h 1427408"/>
                  <a:gd name="connsiteX7-2215" fmla="*/ 1302599 w 1305814"/>
                  <a:gd name="connsiteY7-2216" fmla="*/ 1003650 h 1427408"/>
                  <a:gd name="connsiteX8-2217" fmla="*/ 1227376 w 1305814"/>
                  <a:gd name="connsiteY8-2218" fmla="*/ 1152027 h 1427408"/>
                  <a:gd name="connsiteX9-2219" fmla="*/ 1174235 w 1305814"/>
                  <a:gd name="connsiteY9-2220" fmla="*/ 1184756 h 1427408"/>
                  <a:gd name="connsiteX10-2221" fmla="*/ 792288 w 1305814"/>
                  <a:gd name="connsiteY10-2222" fmla="*/ 1385653 h 1427408"/>
                  <a:gd name="connsiteX11-2223" fmla="*/ 517719 w 1305814"/>
                  <a:gd name="connsiteY11-2224" fmla="*/ 1389889 h 1427408"/>
                  <a:gd name="connsiteX12-2225" fmla="*/ 94302 w 1305814"/>
                  <a:gd name="connsiteY12-2226" fmla="*/ 1158755 h 1427408"/>
                  <a:gd name="connsiteX13-2227" fmla="*/ 39429 w 1305814"/>
                  <a:gd name="connsiteY13-2228" fmla="*/ 1117635 h 1427408"/>
                  <a:gd name="connsiteX14-2229" fmla="*/ 667 w 1305814"/>
                  <a:gd name="connsiteY14-2230" fmla="*/ 999105 h 1427408"/>
                  <a:gd name="connsiteX15-2231" fmla="*/ 0 w 1305814"/>
                  <a:gd name="connsiteY15-2232" fmla="*/ 972364 h 1427408"/>
                  <a:gd name="connsiteX16-2233" fmla="*/ 2496 w 1305814"/>
                  <a:gd name="connsiteY16-2234" fmla="*/ 463106 h 1427408"/>
                  <a:gd name="connsiteX17-2235" fmla="*/ 2458 w 1305814"/>
                  <a:gd name="connsiteY17-2236" fmla="*/ 429563 h 1427408"/>
                  <a:gd name="connsiteX18-2237" fmla="*/ 75248 w 1305814"/>
                  <a:gd name="connsiteY18-2238" fmla="*/ 303202 h 1427408"/>
                  <a:gd name="connsiteX19-2239" fmla="*/ 106293 w 1305814"/>
                  <a:gd name="connsiteY19-2240" fmla="*/ 282597 h 1427408"/>
                  <a:gd name="connsiteX20-2241" fmla="*/ 541533 w 1305814"/>
                  <a:gd name="connsiteY20-2242" fmla="*/ 38110 h 1427408"/>
                  <a:gd name="connsiteX21-2243" fmla="*/ 653528 w 1305814"/>
                  <a:gd name="connsiteY21-2244" fmla="*/ 0 h 1427408"/>
                  <a:gd name="connsiteX0-2245" fmla="*/ 653528 w 1305814"/>
                  <a:gd name="connsiteY0-2246" fmla="*/ 0 h 1427408"/>
                  <a:gd name="connsiteX1-2247" fmla="*/ 757287 w 1305814"/>
                  <a:gd name="connsiteY1-2248" fmla="*/ 32444 h 1427408"/>
                  <a:gd name="connsiteX2-2249" fmla="*/ 1206876 w 1305814"/>
                  <a:gd name="connsiteY2-2250" fmla="*/ 284945 h 1427408"/>
                  <a:gd name="connsiteX3-2251" fmla="*/ 1237706 w 1305814"/>
                  <a:gd name="connsiteY3-2252" fmla="*/ 306775 h 1427408"/>
                  <a:gd name="connsiteX4-2253" fmla="*/ 1304420 w 1305814"/>
                  <a:gd name="connsiteY4-2254" fmla="*/ 434263 h 1427408"/>
                  <a:gd name="connsiteX5-2255" fmla="*/ 1305806 w 1305814"/>
                  <a:gd name="connsiteY5-2256" fmla="*/ 519922 h 1427408"/>
                  <a:gd name="connsiteX6-2257" fmla="*/ 1301746 w 1305814"/>
                  <a:gd name="connsiteY6-2258" fmla="*/ 953747 h 1427408"/>
                  <a:gd name="connsiteX7-2259" fmla="*/ 1302599 w 1305814"/>
                  <a:gd name="connsiteY7-2260" fmla="*/ 1003650 h 1427408"/>
                  <a:gd name="connsiteX8-2261" fmla="*/ 1227376 w 1305814"/>
                  <a:gd name="connsiteY8-2262" fmla="*/ 1152027 h 1427408"/>
                  <a:gd name="connsiteX9-2263" fmla="*/ 1174235 w 1305814"/>
                  <a:gd name="connsiteY9-2264" fmla="*/ 1184756 h 1427408"/>
                  <a:gd name="connsiteX10-2265" fmla="*/ 792288 w 1305814"/>
                  <a:gd name="connsiteY10-2266" fmla="*/ 1385653 h 1427408"/>
                  <a:gd name="connsiteX11-2267" fmla="*/ 517719 w 1305814"/>
                  <a:gd name="connsiteY11-2268" fmla="*/ 1389889 h 1427408"/>
                  <a:gd name="connsiteX12-2269" fmla="*/ 94302 w 1305814"/>
                  <a:gd name="connsiteY12-2270" fmla="*/ 1158755 h 1427408"/>
                  <a:gd name="connsiteX13-2271" fmla="*/ 39429 w 1305814"/>
                  <a:gd name="connsiteY13-2272" fmla="*/ 1117635 h 1427408"/>
                  <a:gd name="connsiteX14-2273" fmla="*/ 667 w 1305814"/>
                  <a:gd name="connsiteY14-2274" fmla="*/ 999105 h 1427408"/>
                  <a:gd name="connsiteX15-2275" fmla="*/ 0 w 1305814"/>
                  <a:gd name="connsiteY15-2276" fmla="*/ 972364 h 1427408"/>
                  <a:gd name="connsiteX16-2277" fmla="*/ 2496 w 1305814"/>
                  <a:gd name="connsiteY16-2278" fmla="*/ 463106 h 1427408"/>
                  <a:gd name="connsiteX17-2279" fmla="*/ 2458 w 1305814"/>
                  <a:gd name="connsiteY17-2280" fmla="*/ 429563 h 1427408"/>
                  <a:gd name="connsiteX18-2281" fmla="*/ 75248 w 1305814"/>
                  <a:gd name="connsiteY18-2282" fmla="*/ 303202 h 1427408"/>
                  <a:gd name="connsiteX19-2283" fmla="*/ 106293 w 1305814"/>
                  <a:gd name="connsiteY19-2284" fmla="*/ 282597 h 1427408"/>
                  <a:gd name="connsiteX20-2285" fmla="*/ 541533 w 1305814"/>
                  <a:gd name="connsiteY20-2286" fmla="*/ 38110 h 1427408"/>
                  <a:gd name="connsiteX21-2287" fmla="*/ 653528 w 1305814"/>
                  <a:gd name="connsiteY21-2288" fmla="*/ 0 h 1427408"/>
                  <a:gd name="connsiteX0-2289" fmla="*/ 653528 w 1305814"/>
                  <a:gd name="connsiteY0-2290" fmla="*/ 0 h 1421591"/>
                  <a:gd name="connsiteX1-2291" fmla="*/ 757287 w 1305814"/>
                  <a:gd name="connsiteY1-2292" fmla="*/ 32444 h 1421591"/>
                  <a:gd name="connsiteX2-2293" fmla="*/ 1206876 w 1305814"/>
                  <a:gd name="connsiteY2-2294" fmla="*/ 284945 h 1421591"/>
                  <a:gd name="connsiteX3-2295" fmla="*/ 1237706 w 1305814"/>
                  <a:gd name="connsiteY3-2296" fmla="*/ 306775 h 1421591"/>
                  <a:gd name="connsiteX4-2297" fmla="*/ 1304420 w 1305814"/>
                  <a:gd name="connsiteY4-2298" fmla="*/ 434263 h 1421591"/>
                  <a:gd name="connsiteX5-2299" fmla="*/ 1305806 w 1305814"/>
                  <a:gd name="connsiteY5-2300" fmla="*/ 519922 h 1421591"/>
                  <a:gd name="connsiteX6-2301" fmla="*/ 1301746 w 1305814"/>
                  <a:gd name="connsiteY6-2302" fmla="*/ 953747 h 1421591"/>
                  <a:gd name="connsiteX7-2303" fmla="*/ 1302599 w 1305814"/>
                  <a:gd name="connsiteY7-2304" fmla="*/ 1003650 h 1421591"/>
                  <a:gd name="connsiteX8-2305" fmla="*/ 1227376 w 1305814"/>
                  <a:gd name="connsiteY8-2306" fmla="*/ 1152027 h 1421591"/>
                  <a:gd name="connsiteX9-2307" fmla="*/ 1174235 w 1305814"/>
                  <a:gd name="connsiteY9-2308" fmla="*/ 1184756 h 1421591"/>
                  <a:gd name="connsiteX10-2309" fmla="*/ 792288 w 1305814"/>
                  <a:gd name="connsiteY10-2310" fmla="*/ 1385653 h 1421591"/>
                  <a:gd name="connsiteX11-2311" fmla="*/ 502818 w 1305814"/>
                  <a:gd name="connsiteY11-2312" fmla="*/ 1379955 h 1421591"/>
                  <a:gd name="connsiteX12-2313" fmla="*/ 94302 w 1305814"/>
                  <a:gd name="connsiteY12-2314" fmla="*/ 1158755 h 1421591"/>
                  <a:gd name="connsiteX13-2315" fmla="*/ 39429 w 1305814"/>
                  <a:gd name="connsiteY13-2316" fmla="*/ 1117635 h 1421591"/>
                  <a:gd name="connsiteX14-2317" fmla="*/ 667 w 1305814"/>
                  <a:gd name="connsiteY14-2318" fmla="*/ 999105 h 1421591"/>
                  <a:gd name="connsiteX15-2319" fmla="*/ 0 w 1305814"/>
                  <a:gd name="connsiteY15-2320" fmla="*/ 972364 h 1421591"/>
                  <a:gd name="connsiteX16-2321" fmla="*/ 2496 w 1305814"/>
                  <a:gd name="connsiteY16-2322" fmla="*/ 463106 h 1421591"/>
                  <a:gd name="connsiteX17-2323" fmla="*/ 2458 w 1305814"/>
                  <a:gd name="connsiteY17-2324" fmla="*/ 429563 h 1421591"/>
                  <a:gd name="connsiteX18-2325" fmla="*/ 75248 w 1305814"/>
                  <a:gd name="connsiteY18-2326" fmla="*/ 303202 h 1421591"/>
                  <a:gd name="connsiteX19-2327" fmla="*/ 106293 w 1305814"/>
                  <a:gd name="connsiteY19-2328" fmla="*/ 282597 h 1421591"/>
                  <a:gd name="connsiteX20-2329" fmla="*/ 541533 w 1305814"/>
                  <a:gd name="connsiteY20-2330" fmla="*/ 38110 h 1421591"/>
                  <a:gd name="connsiteX21-2331" fmla="*/ 653528 w 1305814"/>
                  <a:gd name="connsiteY21-2332" fmla="*/ 0 h 1421591"/>
                  <a:gd name="connsiteX0-2333" fmla="*/ 653528 w 1305814"/>
                  <a:gd name="connsiteY0-2334" fmla="*/ 0 h 1423589"/>
                  <a:gd name="connsiteX1-2335" fmla="*/ 757287 w 1305814"/>
                  <a:gd name="connsiteY1-2336" fmla="*/ 32444 h 1423589"/>
                  <a:gd name="connsiteX2-2337" fmla="*/ 1206876 w 1305814"/>
                  <a:gd name="connsiteY2-2338" fmla="*/ 284945 h 1423589"/>
                  <a:gd name="connsiteX3-2339" fmla="*/ 1237706 w 1305814"/>
                  <a:gd name="connsiteY3-2340" fmla="*/ 306775 h 1423589"/>
                  <a:gd name="connsiteX4-2341" fmla="*/ 1304420 w 1305814"/>
                  <a:gd name="connsiteY4-2342" fmla="*/ 434263 h 1423589"/>
                  <a:gd name="connsiteX5-2343" fmla="*/ 1305806 w 1305814"/>
                  <a:gd name="connsiteY5-2344" fmla="*/ 519922 h 1423589"/>
                  <a:gd name="connsiteX6-2345" fmla="*/ 1301746 w 1305814"/>
                  <a:gd name="connsiteY6-2346" fmla="*/ 953747 h 1423589"/>
                  <a:gd name="connsiteX7-2347" fmla="*/ 1302599 w 1305814"/>
                  <a:gd name="connsiteY7-2348" fmla="*/ 1003650 h 1423589"/>
                  <a:gd name="connsiteX8-2349" fmla="*/ 1227376 w 1305814"/>
                  <a:gd name="connsiteY8-2350" fmla="*/ 1152027 h 1423589"/>
                  <a:gd name="connsiteX9-2351" fmla="*/ 1174235 w 1305814"/>
                  <a:gd name="connsiteY9-2352" fmla="*/ 1184756 h 1423589"/>
                  <a:gd name="connsiteX10-2353" fmla="*/ 792288 w 1305814"/>
                  <a:gd name="connsiteY10-2354" fmla="*/ 1385653 h 1423589"/>
                  <a:gd name="connsiteX11-2355" fmla="*/ 502818 w 1305814"/>
                  <a:gd name="connsiteY11-2356" fmla="*/ 1379955 h 1423589"/>
                  <a:gd name="connsiteX12-2357" fmla="*/ 94302 w 1305814"/>
                  <a:gd name="connsiteY12-2358" fmla="*/ 1158755 h 1423589"/>
                  <a:gd name="connsiteX13-2359" fmla="*/ 39429 w 1305814"/>
                  <a:gd name="connsiteY13-2360" fmla="*/ 1117635 h 1423589"/>
                  <a:gd name="connsiteX14-2361" fmla="*/ 667 w 1305814"/>
                  <a:gd name="connsiteY14-2362" fmla="*/ 999105 h 1423589"/>
                  <a:gd name="connsiteX15-2363" fmla="*/ 0 w 1305814"/>
                  <a:gd name="connsiteY15-2364" fmla="*/ 972364 h 1423589"/>
                  <a:gd name="connsiteX16-2365" fmla="*/ 2496 w 1305814"/>
                  <a:gd name="connsiteY16-2366" fmla="*/ 463106 h 1423589"/>
                  <a:gd name="connsiteX17-2367" fmla="*/ 2458 w 1305814"/>
                  <a:gd name="connsiteY17-2368" fmla="*/ 429563 h 1423589"/>
                  <a:gd name="connsiteX18-2369" fmla="*/ 75248 w 1305814"/>
                  <a:gd name="connsiteY18-2370" fmla="*/ 303202 h 1423589"/>
                  <a:gd name="connsiteX19-2371" fmla="*/ 106293 w 1305814"/>
                  <a:gd name="connsiteY19-2372" fmla="*/ 282597 h 1423589"/>
                  <a:gd name="connsiteX20-2373" fmla="*/ 541533 w 1305814"/>
                  <a:gd name="connsiteY20-2374" fmla="*/ 38110 h 1423589"/>
                  <a:gd name="connsiteX21-2375" fmla="*/ 653528 w 1305814"/>
                  <a:gd name="connsiteY21-2376" fmla="*/ 0 h 14235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  <a:cxn ang="0">
                    <a:pos x="connsiteX17-35" y="connsiteY17-36"/>
                  </a:cxn>
                  <a:cxn ang="0">
                    <a:pos x="connsiteX18-37" y="connsiteY18-38"/>
                  </a:cxn>
                  <a:cxn ang="0">
                    <a:pos x="connsiteX19-39" y="connsiteY19-40"/>
                  </a:cxn>
                  <a:cxn ang="0">
                    <a:pos x="connsiteX20-41" y="connsiteY20-42"/>
                  </a:cxn>
                  <a:cxn ang="0">
                    <a:pos x="connsiteX21-43" y="connsiteY21-44"/>
                  </a:cxn>
                </a:cxnLst>
                <a:rect l="l" t="t" r="r" b="b"/>
                <a:pathLst>
                  <a:path w="1305814" h="1423589">
                    <a:moveTo>
                      <a:pt x="653528" y="0"/>
                    </a:moveTo>
                    <a:cubicBezTo>
                      <a:pt x="684553" y="-1"/>
                      <a:pt x="736057" y="24011"/>
                      <a:pt x="757287" y="32444"/>
                    </a:cubicBezTo>
                    <a:lnTo>
                      <a:pt x="1206876" y="284945"/>
                    </a:lnTo>
                    <a:cubicBezTo>
                      <a:pt x="1213399" y="291230"/>
                      <a:pt x="1233090" y="301119"/>
                      <a:pt x="1237706" y="306775"/>
                    </a:cubicBezTo>
                    <a:cubicBezTo>
                      <a:pt x="1285405" y="341141"/>
                      <a:pt x="1301367" y="360355"/>
                      <a:pt x="1304420" y="434263"/>
                    </a:cubicBezTo>
                    <a:cubicBezTo>
                      <a:pt x="1306256" y="435452"/>
                      <a:pt x="1303756" y="518852"/>
                      <a:pt x="1305806" y="519922"/>
                    </a:cubicBezTo>
                    <a:cubicBezTo>
                      <a:pt x="1306028" y="563787"/>
                      <a:pt x="1301771" y="907207"/>
                      <a:pt x="1301746" y="953747"/>
                    </a:cubicBezTo>
                    <a:cubicBezTo>
                      <a:pt x="1301579" y="970833"/>
                      <a:pt x="1302766" y="986564"/>
                      <a:pt x="1302599" y="1003650"/>
                    </a:cubicBezTo>
                    <a:cubicBezTo>
                      <a:pt x="1298075" y="1097264"/>
                      <a:pt x="1299308" y="1117497"/>
                      <a:pt x="1227376" y="1152027"/>
                    </a:cubicBezTo>
                    <a:cubicBezTo>
                      <a:pt x="1229069" y="1151612"/>
                      <a:pt x="1262992" y="1133636"/>
                      <a:pt x="1174235" y="1184756"/>
                    </a:cubicBezTo>
                    <a:cubicBezTo>
                      <a:pt x="1102911" y="1225835"/>
                      <a:pt x="986013" y="1283805"/>
                      <a:pt x="792288" y="1385653"/>
                    </a:cubicBezTo>
                    <a:cubicBezTo>
                      <a:pt x="702978" y="1424034"/>
                      <a:pt x="634560" y="1449454"/>
                      <a:pt x="502818" y="1379955"/>
                    </a:cubicBezTo>
                    <a:cubicBezTo>
                      <a:pt x="358670" y="1301859"/>
                      <a:pt x="241278" y="1242506"/>
                      <a:pt x="94302" y="1158755"/>
                    </a:cubicBezTo>
                    <a:cubicBezTo>
                      <a:pt x="64301" y="1138833"/>
                      <a:pt x="61069" y="1137739"/>
                      <a:pt x="39429" y="1117635"/>
                    </a:cubicBezTo>
                    <a:cubicBezTo>
                      <a:pt x="9399" y="1091481"/>
                      <a:pt x="81" y="1056313"/>
                      <a:pt x="667" y="999105"/>
                    </a:cubicBezTo>
                    <a:cubicBezTo>
                      <a:pt x="445" y="990191"/>
                      <a:pt x="222" y="981278"/>
                      <a:pt x="0" y="972364"/>
                    </a:cubicBezTo>
                    <a:lnTo>
                      <a:pt x="2496" y="463106"/>
                    </a:lnTo>
                    <a:cubicBezTo>
                      <a:pt x="2483" y="451925"/>
                      <a:pt x="2471" y="440744"/>
                      <a:pt x="2458" y="429563"/>
                    </a:cubicBezTo>
                    <a:cubicBezTo>
                      <a:pt x="2770" y="365277"/>
                      <a:pt x="14732" y="348090"/>
                      <a:pt x="75248" y="303202"/>
                    </a:cubicBezTo>
                    <a:lnTo>
                      <a:pt x="106293" y="282597"/>
                    </a:lnTo>
                    <a:lnTo>
                      <a:pt x="541533" y="38110"/>
                    </a:lnTo>
                    <a:cubicBezTo>
                      <a:pt x="582751" y="12487"/>
                      <a:pt x="613897" y="0"/>
                      <a:pt x="65352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noFill/>
              </a:ln>
              <a:effectLst>
                <a:innerShdw blurRad="266700" dist="203200" dir="189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zh-CN" altLang="en-US" sz="3600" b="1" dirty="0" smtClean="0">
                    <a:solidFill>
                      <a:srgbClr val="5391ED"/>
                    </a:solidFill>
                    <a:latin typeface="Impact" panose="020B0806030902050204" pitchFamily="34" charset="0"/>
                  </a:rPr>
                  <a:t>五</a:t>
                </a:r>
                <a:endParaRPr lang="en-US" altLang="zh-CN" sz="3600" b="1" dirty="0">
                  <a:solidFill>
                    <a:srgbClr val="5391ED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sp>
        <p:nvSpPr>
          <p:cNvPr id="74" name="TextBox 4"/>
          <p:cNvSpPr txBox="1"/>
          <p:nvPr/>
        </p:nvSpPr>
        <p:spPr>
          <a:xfrm>
            <a:off x="2483798" y="191279"/>
            <a:ext cx="8359910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</a:rPr>
              <a:t>存在的主要问题及改进情况</a:t>
            </a:r>
          </a:p>
        </p:txBody>
      </p:sp>
      <p:sp>
        <p:nvSpPr>
          <p:cNvPr id="59" name="圆角矩形 58"/>
          <p:cNvSpPr/>
          <p:nvPr/>
        </p:nvSpPr>
        <p:spPr>
          <a:xfrm>
            <a:off x="968187" y="1731998"/>
            <a:ext cx="10155219" cy="38297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zh-CN" altLang="en-US" sz="2400" dirty="0" smtClean="0">
                <a:solidFill>
                  <a:schemeClr val="tx1"/>
                </a:solidFill>
              </a:rPr>
              <a:t>        </a:t>
            </a:r>
            <a:r>
              <a:rPr lang="en-US" altLang="en-US" sz="2400" dirty="0" smtClean="0">
                <a:solidFill>
                  <a:schemeClr val="tx1"/>
                </a:solidFill>
              </a:rPr>
              <a:t>2020</a:t>
            </a:r>
            <a:r>
              <a:rPr lang="zh-CN" altLang="en-US" sz="2400" dirty="0" smtClean="0">
                <a:solidFill>
                  <a:schemeClr val="tx1"/>
                </a:solidFill>
              </a:rPr>
              <a:t>年，泗水县民政局在政府信息公开工作方面做了大量工作，但与群众不断发展的政府信息公开需求还有一定差距。主要体现在：一是重点领域政府信息公开的范围不断扩大，但时效性不强、内容不全。二是信息公开手段形式单一。面对新形势新要求，县民政局将以保障人民群众的知情权、监督权为导向，进一步加大政府信息公开力度，为社会各界提供更加全面及时的民政政务信息。</a:t>
            </a:r>
          </a:p>
          <a:p>
            <a:pPr algn="ctr"/>
            <a:endParaRPr lang="zh-CN" altLang="en-US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58"/>
          <p:cNvGrpSpPr/>
          <p:nvPr/>
        </p:nvGrpSpPr>
        <p:grpSpPr>
          <a:xfrm>
            <a:off x="123190" y="10033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68"/>
          <p:cNvGrpSpPr/>
          <p:nvPr/>
        </p:nvGrpSpPr>
        <p:grpSpPr>
          <a:xfrm>
            <a:off x="0" y="-25"/>
            <a:ext cx="12192000" cy="1054477"/>
            <a:chOff x="-2" y="4076"/>
            <a:chExt cx="19200" cy="1581"/>
          </a:xfrm>
        </p:grpSpPr>
        <p:sp>
          <p:nvSpPr>
            <p:cNvPr id="70" name="矩形 69"/>
            <p:cNvSpPr/>
            <p:nvPr/>
          </p:nvSpPr>
          <p:spPr>
            <a:xfrm>
              <a:off x="-2" y="4076"/>
              <a:ext cx="19200" cy="1581"/>
            </a:xfrm>
            <a:prstGeom prst="rect">
              <a:avLst/>
            </a:prstGeom>
            <a:solidFill>
              <a:srgbClr val="5391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1" name="组合 14"/>
            <p:cNvGrpSpPr/>
            <p:nvPr/>
          </p:nvGrpSpPr>
          <p:grpSpPr>
            <a:xfrm>
              <a:off x="1054" y="4095"/>
              <a:ext cx="2434" cy="1530"/>
              <a:chOff x="1054" y="4095"/>
              <a:chExt cx="2434" cy="1530"/>
            </a:xfrm>
          </p:grpSpPr>
          <p:sp>
            <p:nvSpPr>
              <p:cNvPr id="72" name="菱形 71"/>
              <p:cNvSpPr/>
              <p:nvPr/>
            </p:nvSpPr>
            <p:spPr>
              <a:xfrm>
                <a:off x="1054" y="4095"/>
                <a:ext cx="2434" cy="1530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  <a:effectLst>
                <a:outerShdw blurRad="50800" dist="38100" dir="5400000" sx="103000" sy="103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矩形 10"/>
              <p:cNvSpPr/>
              <p:nvPr/>
            </p:nvSpPr>
            <p:spPr>
              <a:xfrm>
                <a:off x="1766" y="4360"/>
                <a:ext cx="979" cy="966"/>
              </a:xfrm>
              <a:custGeom>
                <a:avLst/>
                <a:gdLst>
                  <a:gd name="connsiteX0" fmla="*/ 653528 w 1305333"/>
                  <a:gd name="connsiteY0" fmla="*/ 0 h 1424419"/>
                  <a:gd name="connsiteX1" fmla="*/ 757287 w 1305333"/>
                  <a:gd name="connsiteY1" fmla="*/ 32444 h 1424419"/>
                  <a:gd name="connsiteX2" fmla="*/ 1206876 w 1305333"/>
                  <a:gd name="connsiteY2" fmla="*/ 284945 h 1424419"/>
                  <a:gd name="connsiteX3" fmla="*/ 1233464 w 1305333"/>
                  <a:gd name="connsiteY3" fmla="*/ 306775 h 1424419"/>
                  <a:gd name="connsiteX4" fmla="*/ 1299728 w 1305333"/>
                  <a:gd name="connsiteY4" fmla="*/ 452301 h 1424419"/>
                  <a:gd name="connsiteX5" fmla="*/ 1303099 w 1305333"/>
                  <a:gd name="connsiteY5" fmla="*/ 495558 h 1424419"/>
                  <a:gd name="connsiteX6" fmla="*/ 1303099 w 1305333"/>
                  <a:gd name="connsiteY6" fmla="*/ 952393 h 1424419"/>
                  <a:gd name="connsiteX7" fmla="*/ 1299356 w 1305333"/>
                  <a:gd name="connsiteY7" fmla="*/ 974248 h 1424419"/>
                  <a:gd name="connsiteX8" fmla="*/ 1193590 w 1305333"/>
                  <a:gd name="connsiteY8" fmla="*/ 1159518 h 1424419"/>
                  <a:gd name="connsiteX9" fmla="*/ 1188747 w 1305333"/>
                  <a:gd name="connsiteY9" fmla="*/ 1163476 h 1424419"/>
                  <a:gd name="connsiteX10" fmla="*/ 792288 w 1305333"/>
                  <a:gd name="connsiteY10" fmla="*/ 1385653 h 1424419"/>
                  <a:gd name="connsiteX11" fmla="*/ 522686 w 1305333"/>
                  <a:gd name="connsiteY11" fmla="*/ 1384922 h 1424419"/>
                  <a:gd name="connsiteX12" fmla="*/ 80344 w 1305333"/>
                  <a:gd name="connsiteY12" fmla="*/ 1139323 h 1424419"/>
                  <a:gd name="connsiteX13" fmla="*/ 68397 w 1305333"/>
                  <a:gd name="connsiteY13" fmla="*/ 1130059 h 1424419"/>
                  <a:gd name="connsiteX14" fmla="*/ 667 w 1305333"/>
                  <a:gd name="connsiteY14" fmla="*/ 999105 h 1424419"/>
                  <a:gd name="connsiteX15" fmla="*/ 0 w 1305333"/>
                  <a:gd name="connsiteY15" fmla="*/ 972364 h 1424419"/>
                  <a:gd name="connsiteX16" fmla="*/ 2496 w 1305333"/>
                  <a:gd name="connsiteY16" fmla="*/ 463106 h 1424419"/>
                  <a:gd name="connsiteX17" fmla="*/ 2458 w 1305333"/>
                  <a:gd name="connsiteY17" fmla="*/ 429563 h 1424419"/>
                  <a:gd name="connsiteX18" fmla="*/ 75248 w 1305333"/>
                  <a:gd name="connsiteY18" fmla="*/ 303202 h 1424419"/>
                  <a:gd name="connsiteX19" fmla="*/ 103465 w 1305333"/>
                  <a:gd name="connsiteY19" fmla="*/ 288252 h 1424419"/>
                  <a:gd name="connsiteX20" fmla="*/ 541533 w 1305333"/>
                  <a:gd name="connsiteY20" fmla="*/ 38110 h 1424419"/>
                  <a:gd name="connsiteX21" fmla="*/ 653528 w 1305333"/>
                  <a:gd name="connsiteY21" fmla="*/ 0 h 1424419"/>
                  <a:gd name="connsiteX0-1" fmla="*/ 653528 w 1305333"/>
                  <a:gd name="connsiteY0-2" fmla="*/ 0 h 1424419"/>
                  <a:gd name="connsiteX1-3" fmla="*/ 757287 w 1305333"/>
                  <a:gd name="connsiteY1-4" fmla="*/ 32444 h 1424419"/>
                  <a:gd name="connsiteX2-5" fmla="*/ 1206876 w 1305333"/>
                  <a:gd name="connsiteY2-6" fmla="*/ 284945 h 1424419"/>
                  <a:gd name="connsiteX3-7" fmla="*/ 1233464 w 1305333"/>
                  <a:gd name="connsiteY3-8" fmla="*/ 306775 h 1424419"/>
                  <a:gd name="connsiteX4-9" fmla="*/ 1301712 w 1305333"/>
                  <a:gd name="connsiteY4-10" fmla="*/ 442384 h 1424419"/>
                  <a:gd name="connsiteX5-11" fmla="*/ 1303099 w 1305333"/>
                  <a:gd name="connsiteY5-12" fmla="*/ 495558 h 1424419"/>
                  <a:gd name="connsiteX6-13" fmla="*/ 1303099 w 1305333"/>
                  <a:gd name="connsiteY6-14" fmla="*/ 952393 h 1424419"/>
                  <a:gd name="connsiteX7-15" fmla="*/ 1299356 w 1305333"/>
                  <a:gd name="connsiteY7-16" fmla="*/ 974248 h 1424419"/>
                  <a:gd name="connsiteX8-17" fmla="*/ 1193590 w 1305333"/>
                  <a:gd name="connsiteY8-18" fmla="*/ 1159518 h 1424419"/>
                  <a:gd name="connsiteX9-19" fmla="*/ 1188747 w 1305333"/>
                  <a:gd name="connsiteY9-20" fmla="*/ 1163476 h 1424419"/>
                  <a:gd name="connsiteX10-21" fmla="*/ 792288 w 1305333"/>
                  <a:gd name="connsiteY10-22" fmla="*/ 1385653 h 1424419"/>
                  <a:gd name="connsiteX11-23" fmla="*/ 522686 w 1305333"/>
                  <a:gd name="connsiteY11-24" fmla="*/ 1384922 h 1424419"/>
                  <a:gd name="connsiteX12-25" fmla="*/ 80344 w 1305333"/>
                  <a:gd name="connsiteY12-26" fmla="*/ 1139323 h 1424419"/>
                  <a:gd name="connsiteX13-27" fmla="*/ 68397 w 1305333"/>
                  <a:gd name="connsiteY13-28" fmla="*/ 1130059 h 1424419"/>
                  <a:gd name="connsiteX14-29" fmla="*/ 667 w 1305333"/>
                  <a:gd name="connsiteY14-30" fmla="*/ 999105 h 1424419"/>
                  <a:gd name="connsiteX15-31" fmla="*/ 0 w 1305333"/>
                  <a:gd name="connsiteY15-32" fmla="*/ 972364 h 1424419"/>
                  <a:gd name="connsiteX16-33" fmla="*/ 2496 w 1305333"/>
                  <a:gd name="connsiteY16-34" fmla="*/ 463106 h 1424419"/>
                  <a:gd name="connsiteX17-35" fmla="*/ 2458 w 1305333"/>
                  <a:gd name="connsiteY17-36" fmla="*/ 429563 h 1424419"/>
                  <a:gd name="connsiteX18-37" fmla="*/ 75248 w 1305333"/>
                  <a:gd name="connsiteY18-38" fmla="*/ 303202 h 1424419"/>
                  <a:gd name="connsiteX19-39" fmla="*/ 103465 w 1305333"/>
                  <a:gd name="connsiteY19-40" fmla="*/ 288252 h 1424419"/>
                  <a:gd name="connsiteX20-41" fmla="*/ 541533 w 1305333"/>
                  <a:gd name="connsiteY20-42" fmla="*/ 38110 h 1424419"/>
                  <a:gd name="connsiteX21-43" fmla="*/ 653528 w 1305333"/>
                  <a:gd name="connsiteY21-44" fmla="*/ 0 h 1424419"/>
                  <a:gd name="connsiteX0-45" fmla="*/ 653528 w 1305333"/>
                  <a:gd name="connsiteY0-46" fmla="*/ 0 h 1424419"/>
                  <a:gd name="connsiteX1-47" fmla="*/ 757287 w 1305333"/>
                  <a:gd name="connsiteY1-48" fmla="*/ 32444 h 1424419"/>
                  <a:gd name="connsiteX2-49" fmla="*/ 1206876 w 1305333"/>
                  <a:gd name="connsiteY2-50" fmla="*/ 284945 h 1424419"/>
                  <a:gd name="connsiteX3-51" fmla="*/ 1233464 w 1305333"/>
                  <a:gd name="connsiteY3-52" fmla="*/ 306775 h 1424419"/>
                  <a:gd name="connsiteX4-53" fmla="*/ 1301712 w 1305333"/>
                  <a:gd name="connsiteY4-54" fmla="*/ 442384 h 1424419"/>
                  <a:gd name="connsiteX5-55" fmla="*/ 1303099 w 1305333"/>
                  <a:gd name="connsiteY5-56" fmla="*/ 495558 h 1424419"/>
                  <a:gd name="connsiteX6-57" fmla="*/ 1303099 w 1305333"/>
                  <a:gd name="connsiteY6-58" fmla="*/ 952393 h 1424419"/>
                  <a:gd name="connsiteX7-59" fmla="*/ 1299356 w 1305333"/>
                  <a:gd name="connsiteY7-60" fmla="*/ 974248 h 1424419"/>
                  <a:gd name="connsiteX8-61" fmla="*/ 1193590 w 1305333"/>
                  <a:gd name="connsiteY8-62" fmla="*/ 1159518 h 1424419"/>
                  <a:gd name="connsiteX9-63" fmla="*/ 1188747 w 1305333"/>
                  <a:gd name="connsiteY9-64" fmla="*/ 1163476 h 1424419"/>
                  <a:gd name="connsiteX10-65" fmla="*/ 792288 w 1305333"/>
                  <a:gd name="connsiteY10-66" fmla="*/ 1385653 h 1424419"/>
                  <a:gd name="connsiteX11-67" fmla="*/ 522686 w 1305333"/>
                  <a:gd name="connsiteY11-68" fmla="*/ 1384922 h 1424419"/>
                  <a:gd name="connsiteX12-69" fmla="*/ 80344 w 1305333"/>
                  <a:gd name="connsiteY12-70" fmla="*/ 1139323 h 1424419"/>
                  <a:gd name="connsiteX13-71" fmla="*/ 68397 w 1305333"/>
                  <a:gd name="connsiteY13-72" fmla="*/ 1130059 h 1424419"/>
                  <a:gd name="connsiteX14-73" fmla="*/ 667 w 1305333"/>
                  <a:gd name="connsiteY14-74" fmla="*/ 999105 h 1424419"/>
                  <a:gd name="connsiteX15-75" fmla="*/ 0 w 1305333"/>
                  <a:gd name="connsiteY15-76" fmla="*/ 972364 h 1424419"/>
                  <a:gd name="connsiteX16-77" fmla="*/ 2496 w 1305333"/>
                  <a:gd name="connsiteY16-78" fmla="*/ 463106 h 1424419"/>
                  <a:gd name="connsiteX17-79" fmla="*/ 2458 w 1305333"/>
                  <a:gd name="connsiteY17-80" fmla="*/ 429563 h 1424419"/>
                  <a:gd name="connsiteX18-81" fmla="*/ 75248 w 1305333"/>
                  <a:gd name="connsiteY18-82" fmla="*/ 303202 h 1424419"/>
                  <a:gd name="connsiteX19-83" fmla="*/ 103465 w 1305333"/>
                  <a:gd name="connsiteY19-84" fmla="*/ 288252 h 1424419"/>
                  <a:gd name="connsiteX20-85" fmla="*/ 541533 w 1305333"/>
                  <a:gd name="connsiteY20-86" fmla="*/ 38110 h 1424419"/>
                  <a:gd name="connsiteX21-87" fmla="*/ 653528 w 1305333"/>
                  <a:gd name="connsiteY21-88" fmla="*/ 0 h 1424419"/>
                  <a:gd name="connsiteX0-89" fmla="*/ 653528 w 1306046"/>
                  <a:gd name="connsiteY0-90" fmla="*/ 0 h 1424419"/>
                  <a:gd name="connsiteX1-91" fmla="*/ 757287 w 1306046"/>
                  <a:gd name="connsiteY1-92" fmla="*/ 32444 h 1424419"/>
                  <a:gd name="connsiteX2-93" fmla="*/ 1206876 w 1306046"/>
                  <a:gd name="connsiteY2-94" fmla="*/ 284945 h 1424419"/>
                  <a:gd name="connsiteX3-95" fmla="*/ 1233464 w 1306046"/>
                  <a:gd name="connsiteY3-96" fmla="*/ 306775 h 1424419"/>
                  <a:gd name="connsiteX4-97" fmla="*/ 1301712 w 1306046"/>
                  <a:gd name="connsiteY4-98" fmla="*/ 442384 h 1424419"/>
                  <a:gd name="connsiteX5-99" fmla="*/ 1303099 w 1306046"/>
                  <a:gd name="connsiteY5-100" fmla="*/ 495558 h 1424419"/>
                  <a:gd name="connsiteX6-101" fmla="*/ 1303099 w 1306046"/>
                  <a:gd name="connsiteY6-102" fmla="*/ 952393 h 1424419"/>
                  <a:gd name="connsiteX7-103" fmla="*/ 1305306 w 1306046"/>
                  <a:gd name="connsiteY7-104" fmla="*/ 990115 h 1424419"/>
                  <a:gd name="connsiteX8-105" fmla="*/ 1193590 w 1306046"/>
                  <a:gd name="connsiteY8-106" fmla="*/ 1159518 h 1424419"/>
                  <a:gd name="connsiteX9-107" fmla="*/ 1188747 w 1306046"/>
                  <a:gd name="connsiteY9-108" fmla="*/ 1163476 h 1424419"/>
                  <a:gd name="connsiteX10-109" fmla="*/ 792288 w 1306046"/>
                  <a:gd name="connsiteY10-110" fmla="*/ 1385653 h 1424419"/>
                  <a:gd name="connsiteX11-111" fmla="*/ 522686 w 1306046"/>
                  <a:gd name="connsiteY11-112" fmla="*/ 1384922 h 1424419"/>
                  <a:gd name="connsiteX12-113" fmla="*/ 80344 w 1306046"/>
                  <a:gd name="connsiteY12-114" fmla="*/ 1139323 h 1424419"/>
                  <a:gd name="connsiteX13-115" fmla="*/ 68397 w 1306046"/>
                  <a:gd name="connsiteY13-116" fmla="*/ 1130059 h 1424419"/>
                  <a:gd name="connsiteX14-117" fmla="*/ 667 w 1306046"/>
                  <a:gd name="connsiteY14-118" fmla="*/ 999105 h 1424419"/>
                  <a:gd name="connsiteX15-119" fmla="*/ 0 w 1306046"/>
                  <a:gd name="connsiteY15-120" fmla="*/ 972364 h 1424419"/>
                  <a:gd name="connsiteX16-121" fmla="*/ 2496 w 1306046"/>
                  <a:gd name="connsiteY16-122" fmla="*/ 463106 h 1424419"/>
                  <a:gd name="connsiteX17-123" fmla="*/ 2458 w 1306046"/>
                  <a:gd name="connsiteY17-124" fmla="*/ 429563 h 1424419"/>
                  <a:gd name="connsiteX18-125" fmla="*/ 75248 w 1306046"/>
                  <a:gd name="connsiteY18-126" fmla="*/ 303202 h 1424419"/>
                  <a:gd name="connsiteX19-127" fmla="*/ 103465 w 1306046"/>
                  <a:gd name="connsiteY19-128" fmla="*/ 288252 h 1424419"/>
                  <a:gd name="connsiteX20-129" fmla="*/ 541533 w 1306046"/>
                  <a:gd name="connsiteY20-130" fmla="*/ 38110 h 1424419"/>
                  <a:gd name="connsiteX21-131" fmla="*/ 653528 w 1306046"/>
                  <a:gd name="connsiteY21-132" fmla="*/ 0 h 1424419"/>
                  <a:gd name="connsiteX0-133" fmla="*/ 653528 w 1305333"/>
                  <a:gd name="connsiteY0-134" fmla="*/ 0 h 1424419"/>
                  <a:gd name="connsiteX1-135" fmla="*/ 757287 w 1305333"/>
                  <a:gd name="connsiteY1-136" fmla="*/ 32444 h 1424419"/>
                  <a:gd name="connsiteX2-137" fmla="*/ 1206876 w 1305333"/>
                  <a:gd name="connsiteY2-138" fmla="*/ 284945 h 1424419"/>
                  <a:gd name="connsiteX3-139" fmla="*/ 1233464 w 1305333"/>
                  <a:gd name="connsiteY3-140" fmla="*/ 306775 h 1424419"/>
                  <a:gd name="connsiteX4-141" fmla="*/ 1301712 w 1305333"/>
                  <a:gd name="connsiteY4-142" fmla="*/ 442384 h 1424419"/>
                  <a:gd name="connsiteX5-143" fmla="*/ 1303099 w 1305333"/>
                  <a:gd name="connsiteY5-144" fmla="*/ 495558 h 1424419"/>
                  <a:gd name="connsiteX6-145" fmla="*/ 1303099 w 1305333"/>
                  <a:gd name="connsiteY6-146" fmla="*/ 952393 h 1424419"/>
                  <a:gd name="connsiteX7-147" fmla="*/ 1305306 w 1305333"/>
                  <a:gd name="connsiteY7-148" fmla="*/ 990115 h 1424419"/>
                  <a:gd name="connsiteX8-149" fmla="*/ 1193590 w 1305333"/>
                  <a:gd name="connsiteY8-150" fmla="*/ 1159518 h 1424419"/>
                  <a:gd name="connsiteX9-151" fmla="*/ 1188747 w 1305333"/>
                  <a:gd name="connsiteY9-152" fmla="*/ 1163476 h 1424419"/>
                  <a:gd name="connsiteX10-153" fmla="*/ 792288 w 1305333"/>
                  <a:gd name="connsiteY10-154" fmla="*/ 1385653 h 1424419"/>
                  <a:gd name="connsiteX11-155" fmla="*/ 522686 w 1305333"/>
                  <a:gd name="connsiteY11-156" fmla="*/ 1384922 h 1424419"/>
                  <a:gd name="connsiteX12-157" fmla="*/ 80344 w 1305333"/>
                  <a:gd name="connsiteY12-158" fmla="*/ 1139323 h 1424419"/>
                  <a:gd name="connsiteX13-159" fmla="*/ 68397 w 1305333"/>
                  <a:gd name="connsiteY13-160" fmla="*/ 1130059 h 1424419"/>
                  <a:gd name="connsiteX14-161" fmla="*/ 667 w 1305333"/>
                  <a:gd name="connsiteY14-162" fmla="*/ 999105 h 1424419"/>
                  <a:gd name="connsiteX15-163" fmla="*/ 0 w 1305333"/>
                  <a:gd name="connsiteY15-164" fmla="*/ 972364 h 1424419"/>
                  <a:gd name="connsiteX16-165" fmla="*/ 2496 w 1305333"/>
                  <a:gd name="connsiteY16-166" fmla="*/ 463106 h 1424419"/>
                  <a:gd name="connsiteX17-167" fmla="*/ 2458 w 1305333"/>
                  <a:gd name="connsiteY17-168" fmla="*/ 429563 h 1424419"/>
                  <a:gd name="connsiteX18-169" fmla="*/ 75248 w 1305333"/>
                  <a:gd name="connsiteY18-170" fmla="*/ 303202 h 1424419"/>
                  <a:gd name="connsiteX19-171" fmla="*/ 103465 w 1305333"/>
                  <a:gd name="connsiteY19-172" fmla="*/ 288252 h 1424419"/>
                  <a:gd name="connsiteX20-173" fmla="*/ 541533 w 1305333"/>
                  <a:gd name="connsiteY20-174" fmla="*/ 38110 h 1424419"/>
                  <a:gd name="connsiteX21-175" fmla="*/ 653528 w 1305333"/>
                  <a:gd name="connsiteY21-176" fmla="*/ 0 h 1424419"/>
                  <a:gd name="connsiteX0-177" fmla="*/ 653528 w 1305333"/>
                  <a:gd name="connsiteY0-178" fmla="*/ 0 h 1424419"/>
                  <a:gd name="connsiteX1-179" fmla="*/ 757287 w 1305333"/>
                  <a:gd name="connsiteY1-180" fmla="*/ 32444 h 1424419"/>
                  <a:gd name="connsiteX2-181" fmla="*/ 1206876 w 1305333"/>
                  <a:gd name="connsiteY2-182" fmla="*/ 284945 h 1424419"/>
                  <a:gd name="connsiteX3-183" fmla="*/ 1233464 w 1305333"/>
                  <a:gd name="connsiteY3-184" fmla="*/ 306775 h 1424419"/>
                  <a:gd name="connsiteX4-185" fmla="*/ 1301712 w 1305333"/>
                  <a:gd name="connsiteY4-186" fmla="*/ 442384 h 1424419"/>
                  <a:gd name="connsiteX5-187" fmla="*/ 1303099 w 1305333"/>
                  <a:gd name="connsiteY5-188" fmla="*/ 495558 h 1424419"/>
                  <a:gd name="connsiteX6-189" fmla="*/ 1303099 w 1305333"/>
                  <a:gd name="connsiteY6-190" fmla="*/ 952393 h 1424419"/>
                  <a:gd name="connsiteX7-191" fmla="*/ 1305306 w 1305333"/>
                  <a:gd name="connsiteY7-192" fmla="*/ 990115 h 1424419"/>
                  <a:gd name="connsiteX8-193" fmla="*/ 1193590 w 1305333"/>
                  <a:gd name="connsiteY8-194" fmla="*/ 1159518 h 1424419"/>
                  <a:gd name="connsiteX9-195" fmla="*/ 1172881 w 1305333"/>
                  <a:gd name="connsiteY9-196" fmla="*/ 1179342 h 1424419"/>
                  <a:gd name="connsiteX10-197" fmla="*/ 792288 w 1305333"/>
                  <a:gd name="connsiteY10-198" fmla="*/ 1385653 h 1424419"/>
                  <a:gd name="connsiteX11-199" fmla="*/ 522686 w 1305333"/>
                  <a:gd name="connsiteY11-200" fmla="*/ 1384922 h 1424419"/>
                  <a:gd name="connsiteX12-201" fmla="*/ 80344 w 1305333"/>
                  <a:gd name="connsiteY12-202" fmla="*/ 1139323 h 1424419"/>
                  <a:gd name="connsiteX13-203" fmla="*/ 68397 w 1305333"/>
                  <a:gd name="connsiteY13-204" fmla="*/ 1130059 h 1424419"/>
                  <a:gd name="connsiteX14-205" fmla="*/ 667 w 1305333"/>
                  <a:gd name="connsiteY14-206" fmla="*/ 999105 h 1424419"/>
                  <a:gd name="connsiteX15-207" fmla="*/ 0 w 1305333"/>
                  <a:gd name="connsiteY15-208" fmla="*/ 972364 h 1424419"/>
                  <a:gd name="connsiteX16-209" fmla="*/ 2496 w 1305333"/>
                  <a:gd name="connsiteY16-210" fmla="*/ 463106 h 1424419"/>
                  <a:gd name="connsiteX17-211" fmla="*/ 2458 w 1305333"/>
                  <a:gd name="connsiteY17-212" fmla="*/ 429563 h 1424419"/>
                  <a:gd name="connsiteX18-213" fmla="*/ 75248 w 1305333"/>
                  <a:gd name="connsiteY18-214" fmla="*/ 303202 h 1424419"/>
                  <a:gd name="connsiteX19-215" fmla="*/ 103465 w 1305333"/>
                  <a:gd name="connsiteY19-216" fmla="*/ 288252 h 1424419"/>
                  <a:gd name="connsiteX20-217" fmla="*/ 541533 w 1305333"/>
                  <a:gd name="connsiteY20-218" fmla="*/ 38110 h 1424419"/>
                  <a:gd name="connsiteX21-219" fmla="*/ 653528 w 1305333"/>
                  <a:gd name="connsiteY21-220" fmla="*/ 0 h 1424419"/>
                  <a:gd name="connsiteX0-221" fmla="*/ 653528 w 1305333"/>
                  <a:gd name="connsiteY0-222" fmla="*/ 0 h 1424419"/>
                  <a:gd name="connsiteX1-223" fmla="*/ 757287 w 1305333"/>
                  <a:gd name="connsiteY1-224" fmla="*/ 32444 h 1424419"/>
                  <a:gd name="connsiteX2-225" fmla="*/ 1206876 w 1305333"/>
                  <a:gd name="connsiteY2-226" fmla="*/ 284945 h 1424419"/>
                  <a:gd name="connsiteX3-227" fmla="*/ 1233464 w 1305333"/>
                  <a:gd name="connsiteY3-228" fmla="*/ 306775 h 1424419"/>
                  <a:gd name="connsiteX4-229" fmla="*/ 1301712 w 1305333"/>
                  <a:gd name="connsiteY4-230" fmla="*/ 442384 h 1424419"/>
                  <a:gd name="connsiteX5-231" fmla="*/ 1303099 w 1305333"/>
                  <a:gd name="connsiteY5-232" fmla="*/ 495558 h 1424419"/>
                  <a:gd name="connsiteX6-233" fmla="*/ 1303099 w 1305333"/>
                  <a:gd name="connsiteY6-234" fmla="*/ 952393 h 1424419"/>
                  <a:gd name="connsiteX7-235" fmla="*/ 1305306 w 1305333"/>
                  <a:gd name="connsiteY7-236" fmla="*/ 990115 h 1424419"/>
                  <a:gd name="connsiteX8-237" fmla="*/ 1193590 w 1305333"/>
                  <a:gd name="connsiteY8-238" fmla="*/ 1159518 h 1424419"/>
                  <a:gd name="connsiteX9-239" fmla="*/ 1172881 w 1305333"/>
                  <a:gd name="connsiteY9-240" fmla="*/ 1179342 h 1424419"/>
                  <a:gd name="connsiteX10-241" fmla="*/ 792288 w 1305333"/>
                  <a:gd name="connsiteY10-242" fmla="*/ 1385653 h 1424419"/>
                  <a:gd name="connsiteX11-243" fmla="*/ 522686 w 1305333"/>
                  <a:gd name="connsiteY11-244" fmla="*/ 1384922 h 1424419"/>
                  <a:gd name="connsiteX12-245" fmla="*/ 80344 w 1305333"/>
                  <a:gd name="connsiteY12-246" fmla="*/ 1139323 h 1424419"/>
                  <a:gd name="connsiteX13-247" fmla="*/ 68397 w 1305333"/>
                  <a:gd name="connsiteY13-248" fmla="*/ 1130059 h 1424419"/>
                  <a:gd name="connsiteX14-249" fmla="*/ 667 w 1305333"/>
                  <a:gd name="connsiteY14-250" fmla="*/ 999105 h 1424419"/>
                  <a:gd name="connsiteX15-251" fmla="*/ 0 w 1305333"/>
                  <a:gd name="connsiteY15-252" fmla="*/ 972364 h 1424419"/>
                  <a:gd name="connsiteX16-253" fmla="*/ 2496 w 1305333"/>
                  <a:gd name="connsiteY16-254" fmla="*/ 463106 h 1424419"/>
                  <a:gd name="connsiteX17-255" fmla="*/ 2458 w 1305333"/>
                  <a:gd name="connsiteY17-256" fmla="*/ 429563 h 1424419"/>
                  <a:gd name="connsiteX18-257" fmla="*/ 75248 w 1305333"/>
                  <a:gd name="connsiteY18-258" fmla="*/ 303202 h 1424419"/>
                  <a:gd name="connsiteX19-259" fmla="*/ 103465 w 1305333"/>
                  <a:gd name="connsiteY19-260" fmla="*/ 288252 h 1424419"/>
                  <a:gd name="connsiteX20-261" fmla="*/ 541533 w 1305333"/>
                  <a:gd name="connsiteY20-262" fmla="*/ 38110 h 1424419"/>
                  <a:gd name="connsiteX21-263" fmla="*/ 653528 w 1305333"/>
                  <a:gd name="connsiteY21-264" fmla="*/ 0 h 1424419"/>
                  <a:gd name="connsiteX0-265" fmla="*/ 653528 w 1305333"/>
                  <a:gd name="connsiteY0-266" fmla="*/ 0 h 1424419"/>
                  <a:gd name="connsiteX1-267" fmla="*/ 757287 w 1305333"/>
                  <a:gd name="connsiteY1-268" fmla="*/ 32444 h 1424419"/>
                  <a:gd name="connsiteX2-269" fmla="*/ 1206876 w 1305333"/>
                  <a:gd name="connsiteY2-270" fmla="*/ 284945 h 1424419"/>
                  <a:gd name="connsiteX3-271" fmla="*/ 1233464 w 1305333"/>
                  <a:gd name="connsiteY3-272" fmla="*/ 306775 h 1424419"/>
                  <a:gd name="connsiteX4-273" fmla="*/ 1301712 w 1305333"/>
                  <a:gd name="connsiteY4-274" fmla="*/ 442384 h 1424419"/>
                  <a:gd name="connsiteX5-275" fmla="*/ 1303099 w 1305333"/>
                  <a:gd name="connsiteY5-276" fmla="*/ 495558 h 1424419"/>
                  <a:gd name="connsiteX6-277" fmla="*/ 1303099 w 1305333"/>
                  <a:gd name="connsiteY6-278" fmla="*/ 952393 h 1424419"/>
                  <a:gd name="connsiteX7-279" fmla="*/ 1305306 w 1305333"/>
                  <a:gd name="connsiteY7-280" fmla="*/ 990115 h 1424419"/>
                  <a:gd name="connsiteX8-281" fmla="*/ 1193590 w 1305333"/>
                  <a:gd name="connsiteY8-282" fmla="*/ 1159518 h 1424419"/>
                  <a:gd name="connsiteX9-283" fmla="*/ 1172881 w 1305333"/>
                  <a:gd name="connsiteY9-284" fmla="*/ 1179342 h 1424419"/>
                  <a:gd name="connsiteX10-285" fmla="*/ 792288 w 1305333"/>
                  <a:gd name="connsiteY10-286" fmla="*/ 1385653 h 1424419"/>
                  <a:gd name="connsiteX11-287" fmla="*/ 522686 w 1305333"/>
                  <a:gd name="connsiteY11-288" fmla="*/ 1384922 h 1424419"/>
                  <a:gd name="connsiteX12-289" fmla="*/ 80344 w 1305333"/>
                  <a:gd name="connsiteY12-290" fmla="*/ 1139323 h 1424419"/>
                  <a:gd name="connsiteX13-291" fmla="*/ 68397 w 1305333"/>
                  <a:gd name="connsiteY13-292" fmla="*/ 1130059 h 1424419"/>
                  <a:gd name="connsiteX14-293" fmla="*/ 667 w 1305333"/>
                  <a:gd name="connsiteY14-294" fmla="*/ 999105 h 1424419"/>
                  <a:gd name="connsiteX15-295" fmla="*/ 0 w 1305333"/>
                  <a:gd name="connsiteY15-296" fmla="*/ 972364 h 1424419"/>
                  <a:gd name="connsiteX16-297" fmla="*/ 2496 w 1305333"/>
                  <a:gd name="connsiteY16-298" fmla="*/ 463106 h 1424419"/>
                  <a:gd name="connsiteX17-299" fmla="*/ 2458 w 1305333"/>
                  <a:gd name="connsiteY17-300" fmla="*/ 429563 h 1424419"/>
                  <a:gd name="connsiteX18-301" fmla="*/ 75248 w 1305333"/>
                  <a:gd name="connsiteY18-302" fmla="*/ 303202 h 1424419"/>
                  <a:gd name="connsiteX19-303" fmla="*/ 103465 w 1305333"/>
                  <a:gd name="connsiteY19-304" fmla="*/ 288252 h 1424419"/>
                  <a:gd name="connsiteX20-305" fmla="*/ 541533 w 1305333"/>
                  <a:gd name="connsiteY20-306" fmla="*/ 38110 h 1424419"/>
                  <a:gd name="connsiteX21-307" fmla="*/ 653528 w 1305333"/>
                  <a:gd name="connsiteY21-308" fmla="*/ 0 h 1424419"/>
                  <a:gd name="connsiteX0-309" fmla="*/ 653528 w 1305333"/>
                  <a:gd name="connsiteY0-310" fmla="*/ 0 h 1424419"/>
                  <a:gd name="connsiteX1-311" fmla="*/ 757287 w 1305333"/>
                  <a:gd name="connsiteY1-312" fmla="*/ 32444 h 1424419"/>
                  <a:gd name="connsiteX2-313" fmla="*/ 1206876 w 1305333"/>
                  <a:gd name="connsiteY2-314" fmla="*/ 284945 h 1424419"/>
                  <a:gd name="connsiteX3-315" fmla="*/ 1233464 w 1305333"/>
                  <a:gd name="connsiteY3-316" fmla="*/ 306775 h 1424419"/>
                  <a:gd name="connsiteX4-317" fmla="*/ 1301712 w 1305333"/>
                  <a:gd name="connsiteY4-318" fmla="*/ 442384 h 1424419"/>
                  <a:gd name="connsiteX5-319" fmla="*/ 1303099 w 1305333"/>
                  <a:gd name="connsiteY5-320" fmla="*/ 495558 h 1424419"/>
                  <a:gd name="connsiteX6-321" fmla="*/ 1303099 w 1305333"/>
                  <a:gd name="connsiteY6-322" fmla="*/ 952393 h 1424419"/>
                  <a:gd name="connsiteX7-323" fmla="*/ 1305306 w 1305333"/>
                  <a:gd name="connsiteY7-324" fmla="*/ 990115 h 1424419"/>
                  <a:gd name="connsiteX8-325" fmla="*/ 1193590 w 1305333"/>
                  <a:gd name="connsiteY8-326" fmla="*/ 1159518 h 1424419"/>
                  <a:gd name="connsiteX9-327" fmla="*/ 1172881 w 1305333"/>
                  <a:gd name="connsiteY9-328" fmla="*/ 1179342 h 1424419"/>
                  <a:gd name="connsiteX10-329" fmla="*/ 792288 w 1305333"/>
                  <a:gd name="connsiteY10-330" fmla="*/ 1385653 h 1424419"/>
                  <a:gd name="connsiteX11-331" fmla="*/ 522686 w 1305333"/>
                  <a:gd name="connsiteY11-332" fmla="*/ 1384922 h 1424419"/>
                  <a:gd name="connsiteX12-333" fmla="*/ 80344 w 1305333"/>
                  <a:gd name="connsiteY12-334" fmla="*/ 1139323 h 1424419"/>
                  <a:gd name="connsiteX13-335" fmla="*/ 68397 w 1305333"/>
                  <a:gd name="connsiteY13-336" fmla="*/ 1130059 h 1424419"/>
                  <a:gd name="connsiteX14-337" fmla="*/ 667 w 1305333"/>
                  <a:gd name="connsiteY14-338" fmla="*/ 999105 h 1424419"/>
                  <a:gd name="connsiteX15-339" fmla="*/ 0 w 1305333"/>
                  <a:gd name="connsiteY15-340" fmla="*/ 972364 h 1424419"/>
                  <a:gd name="connsiteX16-341" fmla="*/ 2496 w 1305333"/>
                  <a:gd name="connsiteY16-342" fmla="*/ 463106 h 1424419"/>
                  <a:gd name="connsiteX17-343" fmla="*/ 2458 w 1305333"/>
                  <a:gd name="connsiteY17-344" fmla="*/ 429563 h 1424419"/>
                  <a:gd name="connsiteX18-345" fmla="*/ 75248 w 1305333"/>
                  <a:gd name="connsiteY18-346" fmla="*/ 303202 h 1424419"/>
                  <a:gd name="connsiteX19-347" fmla="*/ 103465 w 1305333"/>
                  <a:gd name="connsiteY19-348" fmla="*/ 288252 h 1424419"/>
                  <a:gd name="connsiteX20-349" fmla="*/ 541533 w 1305333"/>
                  <a:gd name="connsiteY20-350" fmla="*/ 38110 h 1424419"/>
                  <a:gd name="connsiteX21-351" fmla="*/ 653528 w 1305333"/>
                  <a:gd name="connsiteY21-352" fmla="*/ 0 h 1424419"/>
                  <a:gd name="connsiteX0-353" fmla="*/ 653528 w 1305333"/>
                  <a:gd name="connsiteY0-354" fmla="*/ 0 h 1424419"/>
                  <a:gd name="connsiteX1-355" fmla="*/ 757287 w 1305333"/>
                  <a:gd name="connsiteY1-356" fmla="*/ 32444 h 1424419"/>
                  <a:gd name="connsiteX2-357" fmla="*/ 1206876 w 1305333"/>
                  <a:gd name="connsiteY2-358" fmla="*/ 284945 h 1424419"/>
                  <a:gd name="connsiteX3-359" fmla="*/ 1233464 w 1305333"/>
                  <a:gd name="connsiteY3-360" fmla="*/ 306775 h 1424419"/>
                  <a:gd name="connsiteX4-361" fmla="*/ 1301712 w 1305333"/>
                  <a:gd name="connsiteY4-362" fmla="*/ 442384 h 1424419"/>
                  <a:gd name="connsiteX5-363" fmla="*/ 1303099 w 1305333"/>
                  <a:gd name="connsiteY5-364" fmla="*/ 495558 h 1424419"/>
                  <a:gd name="connsiteX6-365" fmla="*/ 1303099 w 1305333"/>
                  <a:gd name="connsiteY6-366" fmla="*/ 952393 h 1424419"/>
                  <a:gd name="connsiteX7-367" fmla="*/ 1305306 w 1305333"/>
                  <a:gd name="connsiteY7-368" fmla="*/ 990115 h 1424419"/>
                  <a:gd name="connsiteX8-369" fmla="*/ 1193590 w 1305333"/>
                  <a:gd name="connsiteY8-370" fmla="*/ 1159518 h 1424419"/>
                  <a:gd name="connsiteX9-371" fmla="*/ 1172881 w 1305333"/>
                  <a:gd name="connsiteY9-372" fmla="*/ 1179342 h 1424419"/>
                  <a:gd name="connsiteX10-373" fmla="*/ 792288 w 1305333"/>
                  <a:gd name="connsiteY10-374" fmla="*/ 1385653 h 1424419"/>
                  <a:gd name="connsiteX11-375" fmla="*/ 522686 w 1305333"/>
                  <a:gd name="connsiteY11-376" fmla="*/ 1384922 h 1424419"/>
                  <a:gd name="connsiteX12-377" fmla="*/ 80344 w 1305333"/>
                  <a:gd name="connsiteY12-378" fmla="*/ 1139323 h 1424419"/>
                  <a:gd name="connsiteX13-379" fmla="*/ 68397 w 1305333"/>
                  <a:gd name="connsiteY13-380" fmla="*/ 1130059 h 1424419"/>
                  <a:gd name="connsiteX14-381" fmla="*/ 667 w 1305333"/>
                  <a:gd name="connsiteY14-382" fmla="*/ 999105 h 1424419"/>
                  <a:gd name="connsiteX15-383" fmla="*/ 0 w 1305333"/>
                  <a:gd name="connsiteY15-384" fmla="*/ 972364 h 1424419"/>
                  <a:gd name="connsiteX16-385" fmla="*/ 2496 w 1305333"/>
                  <a:gd name="connsiteY16-386" fmla="*/ 463106 h 1424419"/>
                  <a:gd name="connsiteX17-387" fmla="*/ 2458 w 1305333"/>
                  <a:gd name="connsiteY17-388" fmla="*/ 429563 h 1424419"/>
                  <a:gd name="connsiteX18-389" fmla="*/ 75248 w 1305333"/>
                  <a:gd name="connsiteY18-390" fmla="*/ 303202 h 1424419"/>
                  <a:gd name="connsiteX19-391" fmla="*/ 106293 w 1305333"/>
                  <a:gd name="connsiteY19-392" fmla="*/ 282597 h 1424419"/>
                  <a:gd name="connsiteX20-393" fmla="*/ 541533 w 1305333"/>
                  <a:gd name="connsiteY20-394" fmla="*/ 38110 h 1424419"/>
                  <a:gd name="connsiteX21-395" fmla="*/ 653528 w 1305333"/>
                  <a:gd name="connsiteY21-396" fmla="*/ 0 h 1424419"/>
                  <a:gd name="connsiteX0-397" fmla="*/ 653528 w 1305333"/>
                  <a:gd name="connsiteY0-398" fmla="*/ 0 h 1424419"/>
                  <a:gd name="connsiteX1-399" fmla="*/ 757287 w 1305333"/>
                  <a:gd name="connsiteY1-400" fmla="*/ 32444 h 1424419"/>
                  <a:gd name="connsiteX2-401" fmla="*/ 1206876 w 1305333"/>
                  <a:gd name="connsiteY2-402" fmla="*/ 284945 h 1424419"/>
                  <a:gd name="connsiteX3-403" fmla="*/ 1237706 w 1305333"/>
                  <a:gd name="connsiteY3-404" fmla="*/ 306775 h 1424419"/>
                  <a:gd name="connsiteX4-405" fmla="*/ 1301712 w 1305333"/>
                  <a:gd name="connsiteY4-406" fmla="*/ 442384 h 1424419"/>
                  <a:gd name="connsiteX5-407" fmla="*/ 1303099 w 1305333"/>
                  <a:gd name="connsiteY5-408" fmla="*/ 495558 h 1424419"/>
                  <a:gd name="connsiteX6-409" fmla="*/ 1303099 w 1305333"/>
                  <a:gd name="connsiteY6-410" fmla="*/ 952393 h 1424419"/>
                  <a:gd name="connsiteX7-411" fmla="*/ 1305306 w 1305333"/>
                  <a:gd name="connsiteY7-412" fmla="*/ 990115 h 1424419"/>
                  <a:gd name="connsiteX8-413" fmla="*/ 1193590 w 1305333"/>
                  <a:gd name="connsiteY8-414" fmla="*/ 1159518 h 1424419"/>
                  <a:gd name="connsiteX9-415" fmla="*/ 1172881 w 1305333"/>
                  <a:gd name="connsiteY9-416" fmla="*/ 1179342 h 1424419"/>
                  <a:gd name="connsiteX10-417" fmla="*/ 792288 w 1305333"/>
                  <a:gd name="connsiteY10-418" fmla="*/ 1385653 h 1424419"/>
                  <a:gd name="connsiteX11-419" fmla="*/ 522686 w 1305333"/>
                  <a:gd name="connsiteY11-420" fmla="*/ 1384922 h 1424419"/>
                  <a:gd name="connsiteX12-421" fmla="*/ 80344 w 1305333"/>
                  <a:gd name="connsiteY12-422" fmla="*/ 1139323 h 1424419"/>
                  <a:gd name="connsiteX13-423" fmla="*/ 68397 w 1305333"/>
                  <a:gd name="connsiteY13-424" fmla="*/ 1130059 h 1424419"/>
                  <a:gd name="connsiteX14-425" fmla="*/ 667 w 1305333"/>
                  <a:gd name="connsiteY14-426" fmla="*/ 999105 h 1424419"/>
                  <a:gd name="connsiteX15-427" fmla="*/ 0 w 1305333"/>
                  <a:gd name="connsiteY15-428" fmla="*/ 972364 h 1424419"/>
                  <a:gd name="connsiteX16-429" fmla="*/ 2496 w 1305333"/>
                  <a:gd name="connsiteY16-430" fmla="*/ 463106 h 1424419"/>
                  <a:gd name="connsiteX17-431" fmla="*/ 2458 w 1305333"/>
                  <a:gd name="connsiteY17-432" fmla="*/ 429563 h 1424419"/>
                  <a:gd name="connsiteX18-433" fmla="*/ 75248 w 1305333"/>
                  <a:gd name="connsiteY18-434" fmla="*/ 303202 h 1424419"/>
                  <a:gd name="connsiteX19-435" fmla="*/ 106293 w 1305333"/>
                  <a:gd name="connsiteY19-436" fmla="*/ 282597 h 1424419"/>
                  <a:gd name="connsiteX20-437" fmla="*/ 541533 w 1305333"/>
                  <a:gd name="connsiteY20-438" fmla="*/ 38110 h 1424419"/>
                  <a:gd name="connsiteX21-439" fmla="*/ 653528 w 1305333"/>
                  <a:gd name="connsiteY21-440" fmla="*/ 0 h 1424419"/>
                  <a:gd name="connsiteX0-441" fmla="*/ 653528 w 1305333"/>
                  <a:gd name="connsiteY0-442" fmla="*/ 0 h 1424419"/>
                  <a:gd name="connsiteX1-443" fmla="*/ 757287 w 1305333"/>
                  <a:gd name="connsiteY1-444" fmla="*/ 32444 h 1424419"/>
                  <a:gd name="connsiteX2-445" fmla="*/ 1206876 w 1305333"/>
                  <a:gd name="connsiteY2-446" fmla="*/ 284945 h 1424419"/>
                  <a:gd name="connsiteX3-447" fmla="*/ 1237706 w 1305333"/>
                  <a:gd name="connsiteY3-448" fmla="*/ 306775 h 1424419"/>
                  <a:gd name="connsiteX4-449" fmla="*/ 1301712 w 1305333"/>
                  <a:gd name="connsiteY4-450" fmla="*/ 442384 h 1424419"/>
                  <a:gd name="connsiteX5-451" fmla="*/ 1303099 w 1305333"/>
                  <a:gd name="connsiteY5-452" fmla="*/ 495558 h 1424419"/>
                  <a:gd name="connsiteX6-453" fmla="*/ 1303099 w 1305333"/>
                  <a:gd name="connsiteY6-454" fmla="*/ 952393 h 1424419"/>
                  <a:gd name="connsiteX7-455" fmla="*/ 1305306 w 1305333"/>
                  <a:gd name="connsiteY7-456" fmla="*/ 990115 h 1424419"/>
                  <a:gd name="connsiteX8-457" fmla="*/ 1211970 w 1305333"/>
                  <a:gd name="connsiteY8-458" fmla="*/ 1149621 h 1424419"/>
                  <a:gd name="connsiteX9-459" fmla="*/ 1172881 w 1305333"/>
                  <a:gd name="connsiteY9-460" fmla="*/ 1179342 h 1424419"/>
                  <a:gd name="connsiteX10-461" fmla="*/ 792288 w 1305333"/>
                  <a:gd name="connsiteY10-462" fmla="*/ 1385653 h 1424419"/>
                  <a:gd name="connsiteX11-463" fmla="*/ 522686 w 1305333"/>
                  <a:gd name="connsiteY11-464" fmla="*/ 1384922 h 1424419"/>
                  <a:gd name="connsiteX12-465" fmla="*/ 80344 w 1305333"/>
                  <a:gd name="connsiteY12-466" fmla="*/ 1139323 h 1424419"/>
                  <a:gd name="connsiteX13-467" fmla="*/ 68397 w 1305333"/>
                  <a:gd name="connsiteY13-468" fmla="*/ 1130059 h 1424419"/>
                  <a:gd name="connsiteX14-469" fmla="*/ 667 w 1305333"/>
                  <a:gd name="connsiteY14-470" fmla="*/ 999105 h 1424419"/>
                  <a:gd name="connsiteX15-471" fmla="*/ 0 w 1305333"/>
                  <a:gd name="connsiteY15-472" fmla="*/ 972364 h 1424419"/>
                  <a:gd name="connsiteX16-473" fmla="*/ 2496 w 1305333"/>
                  <a:gd name="connsiteY16-474" fmla="*/ 463106 h 1424419"/>
                  <a:gd name="connsiteX17-475" fmla="*/ 2458 w 1305333"/>
                  <a:gd name="connsiteY17-476" fmla="*/ 429563 h 1424419"/>
                  <a:gd name="connsiteX18-477" fmla="*/ 75248 w 1305333"/>
                  <a:gd name="connsiteY18-478" fmla="*/ 303202 h 1424419"/>
                  <a:gd name="connsiteX19-479" fmla="*/ 106293 w 1305333"/>
                  <a:gd name="connsiteY19-480" fmla="*/ 282597 h 1424419"/>
                  <a:gd name="connsiteX20-481" fmla="*/ 541533 w 1305333"/>
                  <a:gd name="connsiteY20-482" fmla="*/ 38110 h 1424419"/>
                  <a:gd name="connsiteX21-483" fmla="*/ 653528 w 1305333"/>
                  <a:gd name="connsiteY21-484" fmla="*/ 0 h 1424419"/>
                  <a:gd name="connsiteX0-485" fmla="*/ 653528 w 1305333"/>
                  <a:gd name="connsiteY0-486" fmla="*/ 0 h 1424419"/>
                  <a:gd name="connsiteX1-487" fmla="*/ 757287 w 1305333"/>
                  <a:gd name="connsiteY1-488" fmla="*/ 32444 h 1424419"/>
                  <a:gd name="connsiteX2-489" fmla="*/ 1206876 w 1305333"/>
                  <a:gd name="connsiteY2-490" fmla="*/ 284945 h 1424419"/>
                  <a:gd name="connsiteX3-491" fmla="*/ 1237706 w 1305333"/>
                  <a:gd name="connsiteY3-492" fmla="*/ 306775 h 1424419"/>
                  <a:gd name="connsiteX4-493" fmla="*/ 1301712 w 1305333"/>
                  <a:gd name="connsiteY4-494" fmla="*/ 442384 h 1424419"/>
                  <a:gd name="connsiteX5-495" fmla="*/ 1303099 w 1305333"/>
                  <a:gd name="connsiteY5-496" fmla="*/ 495558 h 1424419"/>
                  <a:gd name="connsiteX6-497" fmla="*/ 1303099 w 1305333"/>
                  <a:gd name="connsiteY6-498" fmla="*/ 952393 h 1424419"/>
                  <a:gd name="connsiteX7-499" fmla="*/ 1305306 w 1305333"/>
                  <a:gd name="connsiteY7-500" fmla="*/ 990115 h 1424419"/>
                  <a:gd name="connsiteX8-501" fmla="*/ 1236006 w 1305333"/>
                  <a:gd name="connsiteY8-502" fmla="*/ 1160932 h 1424419"/>
                  <a:gd name="connsiteX9-503" fmla="*/ 1172881 w 1305333"/>
                  <a:gd name="connsiteY9-504" fmla="*/ 1179342 h 1424419"/>
                  <a:gd name="connsiteX10-505" fmla="*/ 792288 w 1305333"/>
                  <a:gd name="connsiteY10-506" fmla="*/ 1385653 h 1424419"/>
                  <a:gd name="connsiteX11-507" fmla="*/ 522686 w 1305333"/>
                  <a:gd name="connsiteY11-508" fmla="*/ 1384922 h 1424419"/>
                  <a:gd name="connsiteX12-509" fmla="*/ 80344 w 1305333"/>
                  <a:gd name="connsiteY12-510" fmla="*/ 1139323 h 1424419"/>
                  <a:gd name="connsiteX13-511" fmla="*/ 68397 w 1305333"/>
                  <a:gd name="connsiteY13-512" fmla="*/ 1130059 h 1424419"/>
                  <a:gd name="connsiteX14-513" fmla="*/ 667 w 1305333"/>
                  <a:gd name="connsiteY14-514" fmla="*/ 999105 h 1424419"/>
                  <a:gd name="connsiteX15-515" fmla="*/ 0 w 1305333"/>
                  <a:gd name="connsiteY15-516" fmla="*/ 972364 h 1424419"/>
                  <a:gd name="connsiteX16-517" fmla="*/ 2496 w 1305333"/>
                  <a:gd name="connsiteY16-518" fmla="*/ 463106 h 1424419"/>
                  <a:gd name="connsiteX17-519" fmla="*/ 2458 w 1305333"/>
                  <a:gd name="connsiteY17-520" fmla="*/ 429563 h 1424419"/>
                  <a:gd name="connsiteX18-521" fmla="*/ 75248 w 1305333"/>
                  <a:gd name="connsiteY18-522" fmla="*/ 303202 h 1424419"/>
                  <a:gd name="connsiteX19-523" fmla="*/ 106293 w 1305333"/>
                  <a:gd name="connsiteY19-524" fmla="*/ 282597 h 1424419"/>
                  <a:gd name="connsiteX20-525" fmla="*/ 541533 w 1305333"/>
                  <a:gd name="connsiteY20-526" fmla="*/ 38110 h 1424419"/>
                  <a:gd name="connsiteX21-527" fmla="*/ 653528 w 1305333"/>
                  <a:gd name="connsiteY21-528" fmla="*/ 0 h 1424419"/>
                  <a:gd name="connsiteX0-529" fmla="*/ 653528 w 1313169"/>
                  <a:gd name="connsiteY0-530" fmla="*/ 0 h 1424419"/>
                  <a:gd name="connsiteX1-531" fmla="*/ 757287 w 1313169"/>
                  <a:gd name="connsiteY1-532" fmla="*/ 32444 h 1424419"/>
                  <a:gd name="connsiteX2-533" fmla="*/ 1206876 w 1313169"/>
                  <a:gd name="connsiteY2-534" fmla="*/ 284945 h 1424419"/>
                  <a:gd name="connsiteX3-535" fmla="*/ 1237706 w 1313169"/>
                  <a:gd name="connsiteY3-536" fmla="*/ 306775 h 1424419"/>
                  <a:gd name="connsiteX4-537" fmla="*/ 1301712 w 1313169"/>
                  <a:gd name="connsiteY4-538" fmla="*/ 442384 h 1424419"/>
                  <a:gd name="connsiteX5-539" fmla="*/ 1303099 w 1313169"/>
                  <a:gd name="connsiteY5-540" fmla="*/ 495558 h 1424419"/>
                  <a:gd name="connsiteX6-541" fmla="*/ 1303099 w 1313169"/>
                  <a:gd name="connsiteY6-542" fmla="*/ 952393 h 1424419"/>
                  <a:gd name="connsiteX7-543" fmla="*/ 1305306 w 1313169"/>
                  <a:gd name="connsiteY7-544" fmla="*/ 990115 h 1424419"/>
                  <a:gd name="connsiteX8-545" fmla="*/ 1271352 w 1313169"/>
                  <a:gd name="connsiteY8-546" fmla="*/ 1142552 h 1424419"/>
                  <a:gd name="connsiteX9-547" fmla="*/ 1172881 w 1313169"/>
                  <a:gd name="connsiteY9-548" fmla="*/ 1179342 h 1424419"/>
                  <a:gd name="connsiteX10-549" fmla="*/ 792288 w 1313169"/>
                  <a:gd name="connsiteY10-550" fmla="*/ 1385653 h 1424419"/>
                  <a:gd name="connsiteX11-551" fmla="*/ 522686 w 1313169"/>
                  <a:gd name="connsiteY11-552" fmla="*/ 1384922 h 1424419"/>
                  <a:gd name="connsiteX12-553" fmla="*/ 80344 w 1313169"/>
                  <a:gd name="connsiteY12-554" fmla="*/ 1139323 h 1424419"/>
                  <a:gd name="connsiteX13-555" fmla="*/ 68397 w 1313169"/>
                  <a:gd name="connsiteY13-556" fmla="*/ 1130059 h 1424419"/>
                  <a:gd name="connsiteX14-557" fmla="*/ 667 w 1313169"/>
                  <a:gd name="connsiteY14-558" fmla="*/ 999105 h 1424419"/>
                  <a:gd name="connsiteX15-559" fmla="*/ 0 w 1313169"/>
                  <a:gd name="connsiteY15-560" fmla="*/ 972364 h 1424419"/>
                  <a:gd name="connsiteX16-561" fmla="*/ 2496 w 1313169"/>
                  <a:gd name="connsiteY16-562" fmla="*/ 463106 h 1424419"/>
                  <a:gd name="connsiteX17-563" fmla="*/ 2458 w 1313169"/>
                  <a:gd name="connsiteY17-564" fmla="*/ 429563 h 1424419"/>
                  <a:gd name="connsiteX18-565" fmla="*/ 75248 w 1313169"/>
                  <a:gd name="connsiteY18-566" fmla="*/ 303202 h 1424419"/>
                  <a:gd name="connsiteX19-567" fmla="*/ 106293 w 1313169"/>
                  <a:gd name="connsiteY19-568" fmla="*/ 282597 h 1424419"/>
                  <a:gd name="connsiteX20-569" fmla="*/ 541533 w 1313169"/>
                  <a:gd name="connsiteY20-570" fmla="*/ 38110 h 1424419"/>
                  <a:gd name="connsiteX21-571" fmla="*/ 653528 w 1313169"/>
                  <a:gd name="connsiteY21-572" fmla="*/ 0 h 1424419"/>
                  <a:gd name="connsiteX0-573" fmla="*/ 653528 w 1306267"/>
                  <a:gd name="connsiteY0-574" fmla="*/ 0 h 1424419"/>
                  <a:gd name="connsiteX1-575" fmla="*/ 757287 w 1306267"/>
                  <a:gd name="connsiteY1-576" fmla="*/ 32444 h 1424419"/>
                  <a:gd name="connsiteX2-577" fmla="*/ 1206876 w 1306267"/>
                  <a:gd name="connsiteY2-578" fmla="*/ 284945 h 1424419"/>
                  <a:gd name="connsiteX3-579" fmla="*/ 1237706 w 1306267"/>
                  <a:gd name="connsiteY3-580" fmla="*/ 306775 h 1424419"/>
                  <a:gd name="connsiteX4-581" fmla="*/ 1301712 w 1306267"/>
                  <a:gd name="connsiteY4-582" fmla="*/ 442384 h 1424419"/>
                  <a:gd name="connsiteX5-583" fmla="*/ 1303099 w 1306267"/>
                  <a:gd name="connsiteY5-584" fmla="*/ 495558 h 1424419"/>
                  <a:gd name="connsiteX6-585" fmla="*/ 1303099 w 1306267"/>
                  <a:gd name="connsiteY6-586" fmla="*/ 952393 h 1424419"/>
                  <a:gd name="connsiteX7-587" fmla="*/ 1305306 w 1306267"/>
                  <a:gd name="connsiteY7-588" fmla="*/ 990115 h 1424419"/>
                  <a:gd name="connsiteX8-589" fmla="*/ 1255800 w 1306267"/>
                  <a:gd name="connsiteY8-590" fmla="*/ 1142552 h 1424419"/>
                  <a:gd name="connsiteX9-591" fmla="*/ 1172881 w 1306267"/>
                  <a:gd name="connsiteY9-592" fmla="*/ 1179342 h 1424419"/>
                  <a:gd name="connsiteX10-593" fmla="*/ 792288 w 1306267"/>
                  <a:gd name="connsiteY10-594" fmla="*/ 1385653 h 1424419"/>
                  <a:gd name="connsiteX11-595" fmla="*/ 522686 w 1306267"/>
                  <a:gd name="connsiteY11-596" fmla="*/ 1384922 h 1424419"/>
                  <a:gd name="connsiteX12-597" fmla="*/ 80344 w 1306267"/>
                  <a:gd name="connsiteY12-598" fmla="*/ 1139323 h 1424419"/>
                  <a:gd name="connsiteX13-599" fmla="*/ 68397 w 1306267"/>
                  <a:gd name="connsiteY13-600" fmla="*/ 1130059 h 1424419"/>
                  <a:gd name="connsiteX14-601" fmla="*/ 667 w 1306267"/>
                  <a:gd name="connsiteY14-602" fmla="*/ 999105 h 1424419"/>
                  <a:gd name="connsiteX15-603" fmla="*/ 0 w 1306267"/>
                  <a:gd name="connsiteY15-604" fmla="*/ 972364 h 1424419"/>
                  <a:gd name="connsiteX16-605" fmla="*/ 2496 w 1306267"/>
                  <a:gd name="connsiteY16-606" fmla="*/ 463106 h 1424419"/>
                  <a:gd name="connsiteX17-607" fmla="*/ 2458 w 1306267"/>
                  <a:gd name="connsiteY17-608" fmla="*/ 429563 h 1424419"/>
                  <a:gd name="connsiteX18-609" fmla="*/ 75248 w 1306267"/>
                  <a:gd name="connsiteY18-610" fmla="*/ 303202 h 1424419"/>
                  <a:gd name="connsiteX19-611" fmla="*/ 106293 w 1306267"/>
                  <a:gd name="connsiteY19-612" fmla="*/ 282597 h 1424419"/>
                  <a:gd name="connsiteX20-613" fmla="*/ 541533 w 1306267"/>
                  <a:gd name="connsiteY20-614" fmla="*/ 38110 h 1424419"/>
                  <a:gd name="connsiteX21-615" fmla="*/ 653528 w 1306267"/>
                  <a:gd name="connsiteY21-616" fmla="*/ 0 h 1424419"/>
                  <a:gd name="connsiteX0-617" fmla="*/ 653528 w 1306267"/>
                  <a:gd name="connsiteY0-618" fmla="*/ 0 h 1424419"/>
                  <a:gd name="connsiteX1-619" fmla="*/ 757287 w 1306267"/>
                  <a:gd name="connsiteY1-620" fmla="*/ 32444 h 1424419"/>
                  <a:gd name="connsiteX2-621" fmla="*/ 1206876 w 1306267"/>
                  <a:gd name="connsiteY2-622" fmla="*/ 284945 h 1424419"/>
                  <a:gd name="connsiteX3-623" fmla="*/ 1237706 w 1306267"/>
                  <a:gd name="connsiteY3-624" fmla="*/ 306775 h 1424419"/>
                  <a:gd name="connsiteX4-625" fmla="*/ 1301712 w 1306267"/>
                  <a:gd name="connsiteY4-626" fmla="*/ 442384 h 1424419"/>
                  <a:gd name="connsiteX5-627" fmla="*/ 1303099 w 1306267"/>
                  <a:gd name="connsiteY5-628" fmla="*/ 495558 h 1424419"/>
                  <a:gd name="connsiteX6-629" fmla="*/ 1303099 w 1306267"/>
                  <a:gd name="connsiteY6-630" fmla="*/ 952393 h 1424419"/>
                  <a:gd name="connsiteX7-631" fmla="*/ 1305306 w 1306267"/>
                  <a:gd name="connsiteY7-632" fmla="*/ 990115 h 1424419"/>
                  <a:gd name="connsiteX8-633" fmla="*/ 1255800 w 1306267"/>
                  <a:gd name="connsiteY8-634" fmla="*/ 1142552 h 1424419"/>
                  <a:gd name="connsiteX9-635" fmla="*/ 1172881 w 1306267"/>
                  <a:gd name="connsiteY9-636" fmla="*/ 1179342 h 1424419"/>
                  <a:gd name="connsiteX10-637" fmla="*/ 792288 w 1306267"/>
                  <a:gd name="connsiteY10-638" fmla="*/ 1385653 h 1424419"/>
                  <a:gd name="connsiteX11-639" fmla="*/ 522686 w 1306267"/>
                  <a:gd name="connsiteY11-640" fmla="*/ 1384922 h 1424419"/>
                  <a:gd name="connsiteX12-641" fmla="*/ 80344 w 1306267"/>
                  <a:gd name="connsiteY12-642" fmla="*/ 1139323 h 1424419"/>
                  <a:gd name="connsiteX13-643" fmla="*/ 61328 w 1306267"/>
                  <a:gd name="connsiteY13-644" fmla="*/ 1127231 h 1424419"/>
                  <a:gd name="connsiteX14-645" fmla="*/ 667 w 1306267"/>
                  <a:gd name="connsiteY14-646" fmla="*/ 999105 h 1424419"/>
                  <a:gd name="connsiteX15-647" fmla="*/ 0 w 1306267"/>
                  <a:gd name="connsiteY15-648" fmla="*/ 972364 h 1424419"/>
                  <a:gd name="connsiteX16-649" fmla="*/ 2496 w 1306267"/>
                  <a:gd name="connsiteY16-650" fmla="*/ 463106 h 1424419"/>
                  <a:gd name="connsiteX17-651" fmla="*/ 2458 w 1306267"/>
                  <a:gd name="connsiteY17-652" fmla="*/ 429563 h 1424419"/>
                  <a:gd name="connsiteX18-653" fmla="*/ 75248 w 1306267"/>
                  <a:gd name="connsiteY18-654" fmla="*/ 303202 h 1424419"/>
                  <a:gd name="connsiteX19-655" fmla="*/ 106293 w 1306267"/>
                  <a:gd name="connsiteY19-656" fmla="*/ 282597 h 1424419"/>
                  <a:gd name="connsiteX20-657" fmla="*/ 541533 w 1306267"/>
                  <a:gd name="connsiteY20-658" fmla="*/ 38110 h 1424419"/>
                  <a:gd name="connsiteX21-659" fmla="*/ 653528 w 1306267"/>
                  <a:gd name="connsiteY21-660" fmla="*/ 0 h 1424419"/>
                  <a:gd name="connsiteX0-661" fmla="*/ 653528 w 1306267"/>
                  <a:gd name="connsiteY0-662" fmla="*/ 0 h 1424419"/>
                  <a:gd name="connsiteX1-663" fmla="*/ 757287 w 1306267"/>
                  <a:gd name="connsiteY1-664" fmla="*/ 32444 h 1424419"/>
                  <a:gd name="connsiteX2-665" fmla="*/ 1206876 w 1306267"/>
                  <a:gd name="connsiteY2-666" fmla="*/ 284945 h 1424419"/>
                  <a:gd name="connsiteX3-667" fmla="*/ 1237706 w 1306267"/>
                  <a:gd name="connsiteY3-668" fmla="*/ 306775 h 1424419"/>
                  <a:gd name="connsiteX4-669" fmla="*/ 1301712 w 1306267"/>
                  <a:gd name="connsiteY4-670" fmla="*/ 442384 h 1424419"/>
                  <a:gd name="connsiteX5-671" fmla="*/ 1303099 w 1306267"/>
                  <a:gd name="connsiteY5-672" fmla="*/ 495558 h 1424419"/>
                  <a:gd name="connsiteX6-673" fmla="*/ 1303099 w 1306267"/>
                  <a:gd name="connsiteY6-674" fmla="*/ 952393 h 1424419"/>
                  <a:gd name="connsiteX7-675" fmla="*/ 1305306 w 1306267"/>
                  <a:gd name="connsiteY7-676" fmla="*/ 990115 h 1424419"/>
                  <a:gd name="connsiteX8-677" fmla="*/ 1255800 w 1306267"/>
                  <a:gd name="connsiteY8-678" fmla="*/ 1142552 h 1424419"/>
                  <a:gd name="connsiteX9-679" fmla="*/ 1172881 w 1306267"/>
                  <a:gd name="connsiteY9-680" fmla="*/ 1179342 h 1424419"/>
                  <a:gd name="connsiteX10-681" fmla="*/ 792288 w 1306267"/>
                  <a:gd name="connsiteY10-682" fmla="*/ 1385653 h 1424419"/>
                  <a:gd name="connsiteX11-683" fmla="*/ 522686 w 1306267"/>
                  <a:gd name="connsiteY11-684" fmla="*/ 1384922 h 1424419"/>
                  <a:gd name="connsiteX12-685" fmla="*/ 80344 w 1306267"/>
                  <a:gd name="connsiteY12-686" fmla="*/ 1139323 h 1424419"/>
                  <a:gd name="connsiteX13-687" fmla="*/ 61328 w 1306267"/>
                  <a:gd name="connsiteY13-688" fmla="*/ 1127231 h 1424419"/>
                  <a:gd name="connsiteX14-689" fmla="*/ 667 w 1306267"/>
                  <a:gd name="connsiteY14-690" fmla="*/ 999105 h 1424419"/>
                  <a:gd name="connsiteX15-691" fmla="*/ 0 w 1306267"/>
                  <a:gd name="connsiteY15-692" fmla="*/ 972364 h 1424419"/>
                  <a:gd name="connsiteX16-693" fmla="*/ 2496 w 1306267"/>
                  <a:gd name="connsiteY16-694" fmla="*/ 463106 h 1424419"/>
                  <a:gd name="connsiteX17-695" fmla="*/ 2458 w 1306267"/>
                  <a:gd name="connsiteY17-696" fmla="*/ 429563 h 1424419"/>
                  <a:gd name="connsiteX18-697" fmla="*/ 75248 w 1306267"/>
                  <a:gd name="connsiteY18-698" fmla="*/ 303202 h 1424419"/>
                  <a:gd name="connsiteX19-699" fmla="*/ 106293 w 1306267"/>
                  <a:gd name="connsiteY19-700" fmla="*/ 282597 h 1424419"/>
                  <a:gd name="connsiteX20-701" fmla="*/ 541533 w 1306267"/>
                  <a:gd name="connsiteY20-702" fmla="*/ 38110 h 1424419"/>
                  <a:gd name="connsiteX21-703" fmla="*/ 653528 w 1306267"/>
                  <a:gd name="connsiteY21-704" fmla="*/ 0 h 1424419"/>
                  <a:gd name="connsiteX0-705" fmla="*/ 653528 w 1306267"/>
                  <a:gd name="connsiteY0-706" fmla="*/ 0 h 1424419"/>
                  <a:gd name="connsiteX1-707" fmla="*/ 757287 w 1306267"/>
                  <a:gd name="connsiteY1-708" fmla="*/ 32444 h 1424419"/>
                  <a:gd name="connsiteX2-709" fmla="*/ 1206876 w 1306267"/>
                  <a:gd name="connsiteY2-710" fmla="*/ 284945 h 1424419"/>
                  <a:gd name="connsiteX3-711" fmla="*/ 1237706 w 1306267"/>
                  <a:gd name="connsiteY3-712" fmla="*/ 306775 h 1424419"/>
                  <a:gd name="connsiteX4-713" fmla="*/ 1301712 w 1306267"/>
                  <a:gd name="connsiteY4-714" fmla="*/ 442384 h 1424419"/>
                  <a:gd name="connsiteX5-715" fmla="*/ 1303099 w 1306267"/>
                  <a:gd name="connsiteY5-716" fmla="*/ 495558 h 1424419"/>
                  <a:gd name="connsiteX6-717" fmla="*/ 1303099 w 1306267"/>
                  <a:gd name="connsiteY6-718" fmla="*/ 952393 h 1424419"/>
                  <a:gd name="connsiteX7-719" fmla="*/ 1305306 w 1306267"/>
                  <a:gd name="connsiteY7-720" fmla="*/ 990115 h 1424419"/>
                  <a:gd name="connsiteX8-721" fmla="*/ 1255800 w 1306267"/>
                  <a:gd name="connsiteY8-722" fmla="*/ 1142552 h 1424419"/>
                  <a:gd name="connsiteX9-723" fmla="*/ 1172881 w 1306267"/>
                  <a:gd name="connsiteY9-724" fmla="*/ 1179342 h 1424419"/>
                  <a:gd name="connsiteX10-725" fmla="*/ 792288 w 1306267"/>
                  <a:gd name="connsiteY10-726" fmla="*/ 1385653 h 1424419"/>
                  <a:gd name="connsiteX11-727" fmla="*/ 522686 w 1306267"/>
                  <a:gd name="connsiteY11-728" fmla="*/ 1384922 h 1424419"/>
                  <a:gd name="connsiteX12-729" fmla="*/ 90241 w 1306267"/>
                  <a:gd name="connsiteY12-730" fmla="*/ 1150634 h 1424419"/>
                  <a:gd name="connsiteX13-731" fmla="*/ 61328 w 1306267"/>
                  <a:gd name="connsiteY13-732" fmla="*/ 1127231 h 1424419"/>
                  <a:gd name="connsiteX14-733" fmla="*/ 667 w 1306267"/>
                  <a:gd name="connsiteY14-734" fmla="*/ 999105 h 1424419"/>
                  <a:gd name="connsiteX15-735" fmla="*/ 0 w 1306267"/>
                  <a:gd name="connsiteY15-736" fmla="*/ 972364 h 1424419"/>
                  <a:gd name="connsiteX16-737" fmla="*/ 2496 w 1306267"/>
                  <a:gd name="connsiteY16-738" fmla="*/ 463106 h 1424419"/>
                  <a:gd name="connsiteX17-739" fmla="*/ 2458 w 1306267"/>
                  <a:gd name="connsiteY17-740" fmla="*/ 429563 h 1424419"/>
                  <a:gd name="connsiteX18-741" fmla="*/ 75248 w 1306267"/>
                  <a:gd name="connsiteY18-742" fmla="*/ 303202 h 1424419"/>
                  <a:gd name="connsiteX19-743" fmla="*/ 106293 w 1306267"/>
                  <a:gd name="connsiteY19-744" fmla="*/ 282597 h 1424419"/>
                  <a:gd name="connsiteX20-745" fmla="*/ 541533 w 1306267"/>
                  <a:gd name="connsiteY20-746" fmla="*/ 38110 h 1424419"/>
                  <a:gd name="connsiteX21-747" fmla="*/ 653528 w 1306267"/>
                  <a:gd name="connsiteY21-748" fmla="*/ 0 h 1424419"/>
                  <a:gd name="connsiteX0-749" fmla="*/ 653528 w 1306267"/>
                  <a:gd name="connsiteY0-750" fmla="*/ 0 h 1424419"/>
                  <a:gd name="connsiteX1-751" fmla="*/ 757287 w 1306267"/>
                  <a:gd name="connsiteY1-752" fmla="*/ 32444 h 1424419"/>
                  <a:gd name="connsiteX2-753" fmla="*/ 1206876 w 1306267"/>
                  <a:gd name="connsiteY2-754" fmla="*/ 284945 h 1424419"/>
                  <a:gd name="connsiteX3-755" fmla="*/ 1237706 w 1306267"/>
                  <a:gd name="connsiteY3-756" fmla="*/ 306775 h 1424419"/>
                  <a:gd name="connsiteX4-757" fmla="*/ 1301712 w 1306267"/>
                  <a:gd name="connsiteY4-758" fmla="*/ 442384 h 1424419"/>
                  <a:gd name="connsiteX5-759" fmla="*/ 1303099 w 1306267"/>
                  <a:gd name="connsiteY5-760" fmla="*/ 495558 h 1424419"/>
                  <a:gd name="connsiteX6-761" fmla="*/ 1303099 w 1306267"/>
                  <a:gd name="connsiteY6-762" fmla="*/ 952393 h 1424419"/>
                  <a:gd name="connsiteX7-763" fmla="*/ 1305306 w 1306267"/>
                  <a:gd name="connsiteY7-764" fmla="*/ 990115 h 1424419"/>
                  <a:gd name="connsiteX8-765" fmla="*/ 1255800 w 1306267"/>
                  <a:gd name="connsiteY8-766" fmla="*/ 1142552 h 1424419"/>
                  <a:gd name="connsiteX9-767" fmla="*/ 1172881 w 1306267"/>
                  <a:gd name="connsiteY9-768" fmla="*/ 1179342 h 1424419"/>
                  <a:gd name="connsiteX10-769" fmla="*/ 792288 w 1306267"/>
                  <a:gd name="connsiteY10-770" fmla="*/ 1385653 h 1424419"/>
                  <a:gd name="connsiteX11-771" fmla="*/ 522686 w 1306267"/>
                  <a:gd name="connsiteY11-772" fmla="*/ 1384922 h 1424419"/>
                  <a:gd name="connsiteX12-773" fmla="*/ 90241 w 1306267"/>
                  <a:gd name="connsiteY12-774" fmla="*/ 1150634 h 1424419"/>
                  <a:gd name="connsiteX13-775" fmla="*/ 61328 w 1306267"/>
                  <a:gd name="connsiteY13-776" fmla="*/ 1127231 h 1424419"/>
                  <a:gd name="connsiteX14-777" fmla="*/ 667 w 1306267"/>
                  <a:gd name="connsiteY14-778" fmla="*/ 999105 h 1424419"/>
                  <a:gd name="connsiteX15-779" fmla="*/ 0 w 1306267"/>
                  <a:gd name="connsiteY15-780" fmla="*/ 972364 h 1424419"/>
                  <a:gd name="connsiteX16-781" fmla="*/ 2496 w 1306267"/>
                  <a:gd name="connsiteY16-782" fmla="*/ 463106 h 1424419"/>
                  <a:gd name="connsiteX17-783" fmla="*/ 2458 w 1306267"/>
                  <a:gd name="connsiteY17-784" fmla="*/ 429563 h 1424419"/>
                  <a:gd name="connsiteX18-785" fmla="*/ 75248 w 1306267"/>
                  <a:gd name="connsiteY18-786" fmla="*/ 303202 h 1424419"/>
                  <a:gd name="connsiteX19-787" fmla="*/ 106293 w 1306267"/>
                  <a:gd name="connsiteY19-788" fmla="*/ 282597 h 1424419"/>
                  <a:gd name="connsiteX20-789" fmla="*/ 541533 w 1306267"/>
                  <a:gd name="connsiteY20-790" fmla="*/ 38110 h 1424419"/>
                  <a:gd name="connsiteX21-791" fmla="*/ 653528 w 1306267"/>
                  <a:gd name="connsiteY21-792" fmla="*/ 0 h 1424419"/>
                  <a:gd name="connsiteX0-793" fmla="*/ 653528 w 1306267"/>
                  <a:gd name="connsiteY0-794" fmla="*/ 0 h 1424419"/>
                  <a:gd name="connsiteX1-795" fmla="*/ 757287 w 1306267"/>
                  <a:gd name="connsiteY1-796" fmla="*/ 32444 h 1424419"/>
                  <a:gd name="connsiteX2-797" fmla="*/ 1206876 w 1306267"/>
                  <a:gd name="connsiteY2-798" fmla="*/ 284945 h 1424419"/>
                  <a:gd name="connsiteX3-799" fmla="*/ 1237706 w 1306267"/>
                  <a:gd name="connsiteY3-800" fmla="*/ 306775 h 1424419"/>
                  <a:gd name="connsiteX4-801" fmla="*/ 1301712 w 1306267"/>
                  <a:gd name="connsiteY4-802" fmla="*/ 442384 h 1424419"/>
                  <a:gd name="connsiteX5-803" fmla="*/ 1303099 w 1306267"/>
                  <a:gd name="connsiteY5-804" fmla="*/ 495558 h 1424419"/>
                  <a:gd name="connsiteX6-805" fmla="*/ 1303099 w 1306267"/>
                  <a:gd name="connsiteY6-806" fmla="*/ 952393 h 1424419"/>
                  <a:gd name="connsiteX7-807" fmla="*/ 1305306 w 1306267"/>
                  <a:gd name="connsiteY7-808" fmla="*/ 990115 h 1424419"/>
                  <a:gd name="connsiteX8-809" fmla="*/ 1255800 w 1306267"/>
                  <a:gd name="connsiteY8-810" fmla="*/ 1142552 h 1424419"/>
                  <a:gd name="connsiteX9-811" fmla="*/ 1172881 w 1306267"/>
                  <a:gd name="connsiteY9-812" fmla="*/ 1179342 h 1424419"/>
                  <a:gd name="connsiteX10-813" fmla="*/ 792288 w 1306267"/>
                  <a:gd name="connsiteY10-814" fmla="*/ 1385653 h 1424419"/>
                  <a:gd name="connsiteX11-815" fmla="*/ 522686 w 1306267"/>
                  <a:gd name="connsiteY11-816" fmla="*/ 1384922 h 1424419"/>
                  <a:gd name="connsiteX12-817" fmla="*/ 90241 w 1306267"/>
                  <a:gd name="connsiteY12-818" fmla="*/ 1150634 h 1424419"/>
                  <a:gd name="connsiteX13-819" fmla="*/ 61328 w 1306267"/>
                  <a:gd name="connsiteY13-820" fmla="*/ 1127231 h 1424419"/>
                  <a:gd name="connsiteX14-821" fmla="*/ 667 w 1306267"/>
                  <a:gd name="connsiteY14-822" fmla="*/ 999105 h 1424419"/>
                  <a:gd name="connsiteX15-823" fmla="*/ 0 w 1306267"/>
                  <a:gd name="connsiteY15-824" fmla="*/ 972364 h 1424419"/>
                  <a:gd name="connsiteX16-825" fmla="*/ 2496 w 1306267"/>
                  <a:gd name="connsiteY16-826" fmla="*/ 463106 h 1424419"/>
                  <a:gd name="connsiteX17-827" fmla="*/ 2458 w 1306267"/>
                  <a:gd name="connsiteY17-828" fmla="*/ 429563 h 1424419"/>
                  <a:gd name="connsiteX18-829" fmla="*/ 75248 w 1306267"/>
                  <a:gd name="connsiteY18-830" fmla="*/ 303202 h 1424419"/>
                  <a:gd name="connsiteX19-831" fmla="*/ 106293 w 1306267"/>
                  <a:gd name="connsiteY19-832" fmla="*/ 282597 h 1424419"/>
                  <a:gd name="connsiteX20-833" fmla="*/ 541533 w 1306267"/>
                  <a:gd name="connsiteY20-834" fmla="*/ 38110 h 1424419"/>
                  <a:gd name="connsiteX21-835" fmla="*/ 653528 w 1306267"/>
                  <a:gd name="connsiteY21-836" fmla="*/ 0 h 1424419"/>
                  <a:gd name="connsiteX0-837" fmla="*/ 653528 w 1306267"/>
                  <a:gd name="connsiteY0-838" fmla="*/ 0 h 1424419"/>
                  <a:gd name="connsiteX1-839" fmla="*/ 757287 w 1306267"/>
                  <a:gd name="connsiteY1-840" fmla="*/ 32444 h 1424419"/>
                  <a:gd name="connsiteX2-841" fmla="*/ 1206876 w 1306267"/>
                  <a:gd name="connsiteY2-842" fmla="*/ 284945 h 1424419"/>
                  <a:gd name="connsiteX3-843" fmla="*/ 1237706 w 1306267"/>
                  <a:gd name="connsiteY3-844" fmla="*/ 306775 h 1424419"/>
                  <a:gd name="connsiteX4-845" fmla="*/ 1301712 w 1306267"/>
                  <a:gd name="connsiteY4-846" fmla="*/ 442384 h 1424419"/>
                  <a:gd name="connsiteX5-847" fmla="*/ 1303099 w 1306267"/>
                  <a:gd name="connsiteY5-848" fmla="*/ 495558 h 1424419"/>
                  <a:gd name="connsiteX6-849" fmla="*/ 1303099 w 1306267"/>
                  <a:gd name="connsiteY6-850" fmla="*/ 952393 h 1424419"/>
                  <a:gd name="connsiteX7-851" fmla="*/ 1305306 w 1306267"/>
                  <a:gd name="connsiteY7-852" fmla="*/ 990115 h 1424419"/>
                  <a:gd name="connsiteX8-853" fmla="*/ 1255800 w 1306267"/>
                  <a:gd name="connsiteY8-854" fmla="*/ 1142552 h 1424419"/>
                  <a:gd name="connsiteX9-855" fmla="*/ 1172881 w 1306267"/>
                  <a:gd name="connsiteY9-856" fmla="*/ 1179342 h 1424419"/>
                  <a:gd name="connsiteX10-857" fmla="*/ 792288 w 1306267"/>
                  <a:gd name="connsiteY10-858" fmla="*/ 1385653 h 1424419"/>
                  <a:gd name="connsiteX11-859" fmla="*/ 522686 w 1306267"/>
                  <a:gd name="connsiteY11-860" fmla="*/ 1384922 h 1424419"/>
                  <a:gd name="connsiteX12-861" fmla="*/ 90241 w 1306267"/>
                  <a:gd name="connsiteY12-862" fmla="*/ 1150634 h 1424419"/>
                  <a:gd name="connsiteX13-863" fmla="*/ 61328 w 1306267"/>
                  <a:gd name="connsiteY13-864" fmla="*/ 1127231 h 1424419"/>
                  <a:gd name="connsiteX14-865" fmla="*/ 667 w 1306267"/>
                  <a:gd name="connsiteY14-866" fmla="*/ 999105 h 1424419"/>
                  <a:gd name="connsiteX15-867" fmla="*/ 0 w 1306267"/>
                  <a:gd name="connsiteY15-868" fmla="*/ 972364 h 1424419"/>
                  <a:gd name="connsiteX16-869" fmla="*/ 2496 w 1306267"/>
                  <a:gd name="connsiteY16-870" fmla="*/ 463106 h 1424419"/>
                  <a:gd name="connsiteX17-871" fmla="*/ 2458 w 1306267"/>
                  <a:gd name="connsiteY17-872" fmla="*/ 429563 h 1424419"/>
                  <a:gd name="connsiteX18-873" fmla="*/ 75248 w 1306267"/>
                  <a:gd name="connsiteY18-874" fmla="*/ 303202 h 1424419"/>
                  <a:gd name="connsiteX19-875" fmla="*/ 106293 w 1306267"/>
                  <a:gd name="connsiteY19-876" fmla="*/ 282597 h 1424419"/>
                  <a:gd name="connsiteX20-877" fmla="*/ 541533 w 1306267"/>
                  <a:gd name="connsiteY20-878" fmla="*/ 38110 h 1424419"/>
                  <a:gd name="connsiteX21-879" fmla="*/ 653528 w 1306267"/>
                  <a:gd name="connsiteY21-880" fmla="*/ 0 h 1424419"/>
                  <a:gd name="connsiteX0-881" fmla="*/ 653528 w 1306267"/>
                  <a:gd name="connsiteY0-882" fmla="*/ 0 h 1424419"/>
                  <a:gd name="connsiteX1-883" fmla="*/ 757287 w 1306267"/>
                  <a:gd name="connsiteY1-884" fmla="*/ 32444 h 1424419"/>
                  <a:gd name="connsiteX2-885" fmla="*/ 1206876 w 1306267"/>
                  <a:gd name="connsiteY2-886" fmla="*/ 284945 h 1424419"/>
                  <a:gd name="connsiteX3-887" fmla="*/ 1237706 w 1306267"/>
                  <a:gd name="connsiteY3-888" fmla="*/ 306775 h 1424419"/>
                  <a:gd name="connsiteX4-889" fmla="*/ 1301712 w 1306267"/>
                  <a:gd name="connsiteY4-890" fmla="*/ 442384 h 1424419"/>
                  <a:gd name="connsiteX5-891" fmla="*/ 1303099 w 1306267"/>
                  <a:gd name="connsiteY5-892" fmla="*/ 495558 h 1424419"/>
                  <a:gd name="connsiteX6-893" fmla="*/ 1303099 w 1306267"/>
                  <a:gd name="connsiteY6-894" fmla="*/ 952393 h 1424419"/>
                  <a:gd name="connsiteX7-895" fmla="*/ 1305306 w 1306267"/>
                  <a:gd name="connsiteY7-896" fmla="*/ 990115 h 1424419"/>
                  <a:gd name="connsiteX8-897" fmla="*/ 1255800 w 1306267"/>
                  <a:gd name="connsiteY8-898" fmla="*/ 1142552 h 1424419"/>
                  <a:gd name="connsiteX9-899" fmla="*/ 1172881 w 1306267"/>
                  <a:gd name="connsiteY9-900" fmla="*/ 1179342 h 1424419"/>
                  <a:gd name="connsiteX10-901" fmla="*/ 792288 w 1306267"/>
                  <a:gd name="connsiteY10-902" fmla="*/ 1385653 h 1424419"/>
                  <a:gd name="connsiteX11-903" fmla="*/ 522686 w 1306267"/>
                  <a:gd name="connsiteY11-904" fmla="*/ 1384922 h 1424419"/>
                  <a:gd name="connsiteX12-905" fmla="*/ 90241 w 1306267"/>
                  <a:gd name="connsiteY12-906" fmla="*/ 1150634 h 1424419"/>
                  <a:gd name="connsiteX13-907" fmla="*/ 55672 w 1306267"/>
                  <a:gd name="connsiteY13-908" fmla="*/ 1124403 h 1424419"/>
                  <a:gd name="connsiteX14-909" fmla="*/ 667 w 1306267"/>
                  <a:gd name="connsiteY14-910" fmla="*/ 999105 h 1424419"/>
                  <a:gd name="connsiteX15-911" fmla="*/ 0 w 1306267"/>
                  <a:gd name="connsiteY15-912" fmla="*/ 972364 h 1424419"/>
                  <a:gd name="connsiteX16-913" fmla="*/ 2496 w 1306267"/>
                  <a:gd name="connsiteY16-914" fmla="*/ 463106 h 1424419"/>
                  <a:gd name="connsiteX17-915" fmla="*/ 2458 w 1306267"/>
                  <a:gd name="connsiteY17-916" fmla="*/ 429563 h 1424419"/>
                  <a:gd name="connsiteX18-917" fmla="*/ 75248 w 1306267"/>
                  <a:gd name="connsiteY18-918" fmla="*/ 303202 h 1424419"/>
                  <a:gd name="connsiteX19-919" fmla="*/ 106293 w 1306267"/>
                  <a:gd name="connsiteY19-920" fmla="*/ 282597 h 1424419"/>
                  <a:gd name="connsiteX20-921" fmla="*/ 541533 w 1306267"/>
                  <a:gd name="connsiteY20-922" fmla="*/ 38110 h 1424419"/>
                  <a:gd name="connsiteX21-923" fmla="*/ 653528 w 1306267"/>
                  <a:gd name="connsiteY21-924" fmla="*/ 0 h 1424419"/>
                  <a:gd name="connsiteX0-925" fmla="*/ 653528 w 1306267"/>
                  <a:gd name="connsiteY0-926" fmla="*/ 0 h 1424419"/>
                  <a:gd name="connsiteX1-927" fmla="*/ 757287 w 1306267"/>
                  <a:gd name="connsiteY1-928" fmla="*/ 32444 h 1424419"/>
                  <a:gd name="connsiteX2-929" fmla="*/ 1206876 w 1306267"/>
                  <a:gd name="connsiteY2-930" fmla="*/ 284945 h 1424419"/>
                  <a:gd name="connsiteX3-931" fmla="*/ 1237706 w 1306267"/>
                  <a:gd name="connsiteY3-932" fmla="*/ 306775 h 1424419"/>
                  <a:gd name="connsiteX4-933" fmla="*/ 1301712 w 1306267"/>
                  <a:gd name="connsiteY4-934" fmla="*/ 442384 h 1424419"/>
                  <a:gd name="connsiteX5-935" fmla="*/ 1303099 w 1306267"/>
                  <a:gd name="connsiteY5-936" fmla="*/ 495558 h 1424419"/>
                  <a:gd name="connsiteX6-937" fmla="*/ 1303099 w 1306267"/>
                  <a:gd name="connsiteY6-938" fmla="*/ 952393 h 1424419"/>
                  <a:gd name="connsiteX7-939" fmla="*/ 1305306 w 1306267"/>
                  <a:gd name="connsiteY7-940" fmla="*/ 990115 h 1424419"/>
                  <a:gd name="connsiteX8-941" fmla="*/ 1255800 w 1306267"/>
                  <a:gd name="connsiteY8-942" fmla="*/ 1142552 h 1424419"/>
                  <a:gd name="connsiteX9-943" fmla="*/ 1172881 w 1306267"/>
                  <a:gd name="connsiteY9-944" fmla="*/ 1179342 h 1424419"/>
                  <a:gd name="connsiteX10-945" fmla="*/ 792288 w 1306267"/>
                  <a:gd name="connsiteY10-946" fmla="*/ 1385653 h 1424419"/>
                  <a:gd name="connsiteX11-947" fmla="*/ 522686 w 1306267"/>
                  <a:gd name="connsiteY11-948" fmla="*/ 1384922 h 1424419"/>
                  <a:gd name="connsiteX12-949" fmla="*/ 90241 w 1306267"/>
                  <a:gd name="connsiteY12-950" fmla="*/ 1150634 h 1424419"/>
                  <a:gd name="connsiteX13-951" fmla="*/ 55672 w 1306267"/>
                  <a:gd name="connsiteY13-952" fmla="*/ 1124403 h 1424419"/>
                  <a:gd name="connsiteX14-953" fmla="*/ 667 w 1306267"/>
                  <a:gd name="connsiteY14-954" fmla="*/ 999105 h 1424419"/>
                  <a:gd name="connsiteX15-955" fmla="*/ 0 w 1306267"/>
                  <a:gd name="connsiteY15-956" fmla="*/ 972364 h 1424419"/>
                  <a:gd name="connsiteX16-957" fmla="*/ 2496 w 1306267"/>
                  <a:gd name="connsiteY16-958" fmla="*/ 463106 h 1424419"/>
                  <a:gd name="connsiteX17-959" fmla="*/ 2458 w 1306267"/>
                  <a:gd name="connsiteY17-960" fmla="*/ 429563 h 1424419"/>
                  <a:gd name="connsiteX18-961" fmla="*/ 75248 w 1306267"/>
                  <a:gd name="connsiteY18-962" fmla="*/ 303202 h 1424419"/>
                  <a:gd name="connsiteX19-963" fmla="*/ 106293 w 1306267"/>
                  <a:gd name="connsiteY19-964" fmla="*/ 282597 h 1424419"/>
                  <a:gd name="connsiteX20-965" fmla="*/ 541533 w 1306267"/>
                  <a:gd name="connsiteY20-966" fmla="*/ 38110 h 1424419"/>
                  <a:gd name="connsiteX21-967" fmla="*/ 653528 w 1306267"/>
                  <a:gd name="connsiteY21-968" fmla="*/ 0 h 1424419"/>
                  <a:gd name="connsiteX0-969" fmla="*/ 653528 w 1306267"/>
                  <a:gd name="connsiteY0-970" fmla="*/ 0 h 1424419"/>
                  <a:gd name="connsiteX1-971" fmla="*/ 757287 w 1306267"/>
                  <a:gd name="connsiteY1-972" fmla="*/ 32444 h 1424419"/>
                  <a:gd name="connsiteX2-973" fmla="*/ 1206876 w 1306267"/>
                  <a:gd name="connsiteY2-974" fmla="*/ 284945 h 1424419"/>
                  <a:gd name="connsiteX3-975" fmla="*/ 1237706 w 1306267"/>
                  <a:gd name="connsiteY3-976" fmla="*/ 306775 h 1424419"/>
                  <a:gd name="connsiteX4-977" fmla="*/ 1301712 w 1306267"/>
                  <a:gd name="connsiteY4-978" fmla="*/ 442384 h 1424419"/>
                  <a:gd name="connsiteX5-979" fmla="*/ 1303099 w 1306267"/>
                  <a:gd name="connsiteY5-980" fmla="*/ 495558 h 1424419"/>
                  <a:gd name="connsiteX6-981" fmla="*/ 1303099 w 1306267"/>
                  <a:gd name="connsiteY6-982" fmla="*/ 952393 h 1424419"/>
                  <a:gd name="connsiteX7-983" fmla="*/ 1305306 w 1306267"/>
                  <a:gd name="connsiteY7-984" fmla="*/ 990115 h 1424419"/>
                  <a:gd name="connsiteX8-985" fmla="*/ 1255800 w 1306267"/>
                  <a:gd name="connsiteY8-986" fmla="*/ 1142552 h 1424419"/>
                  <a:gd name="connsiteX9-987" fmla="*/ 1172881 w 1306267"/>
                  <a:gd name="connsiteY9-988" fmla="*/ 1179342 h 1424419"/>
                  <a:gd name="connsiteX10-989" fmla="*/ 792288 w 1306267"/>
                  <a:gd name="connsiteY10-990" fmla="*/ 1385653 h 1424419"/>
                  <a:gd name="connsiteX11-991" fmla="*/ 522686 w 1306267"/>
                  <a:gd name="connsiteY11-992" fmla="*/ 1384922 h 1424419"/>
                  <a:gd name="connsiteX12-993" fmla="*/ 90241 w 1306267"/>
                  <a:gd name="connsiteY12-994" fmla="*/ 1150634 h 1424419"/>
                  <a:gd name="connsiteX13-995" fmla="*/ 55672 w 1306267"/>
                  <a:gd name="connsiteY13-996" fmla="*/ 1124403 h 1424419"/>
                  <a:gd name="connsiteX14-997" fmla="*/ 667 w 1306267"/>
                  <a:gd name="connsiteY14-998" fmla="*/ 999105 h 1424419"/>
                  <a:gd name="connsiteX15-999" fmla="*/ 0 w 1306267"/>
                  <a:gd name="connsiteY15-1000" fmla="*/ 972364 h 1424419"/>
                  <a:gd name="connsiteX16-1001" fmla="*/ 2496 w 1306267"/>
                  <a:gd name="connsiteY16-1002" fmla="*/ 463106 h 1424419"/>
                  <a:gd name="connsiteX17-1003" fmla="*/ 2458 w 1306267"/>
                  <a:gd name="connsiteY17-1004" fmla="*/ 429563 h 1424419"/>
                  <a:gd name="connsiteX18-1005" fmla="*/ 75248 w 1306267"/>
                  <a:gd name="connsiteY18-1006" fmla="*/ 303202 h 1424419"/>
                  <a:gd name="connsiteX19-1007" fmla="*/ 106293 w 1306267"/>
                  <a:gd name="connsiteY19-1008" fmla="*/ 282597 h 1424419"/>
                  <a:gd name="connsiteX20-1009" fmla="*/ 541533 w 1306267"/>
                  <a:gd name="connsiteY20-1010" fmla="*/ 38110 h 1424419"/>
                  <a:gd name="connsiteX21-1011" fmla="*/ 653528 w 1306267"/>
                  <a:gd name="connsiteY21-1012" fmla="*/ 0 h 1424419"/>
                  <a:gd name="connsiteX0-1013" fmla="*/ 653528 w 1306267"/>
                  <a:gd name="connsiteY0-1014" fmla="*/ 0 h 1424419"/>
                  <a:gd name="connsiteX1-1015" fmla="*/ 757287 w 1306267"/>
                  <a:gd name="connsiteY1-1016" fmla="*/ 32444 h 1424419"/>
                  <a:gd name="connsiteX2-1017" fmla="*/ 1206876 w 1306267"/>
                  <a:gd name="connsiteY2-1018" fmla="*/ 284945 h 1424419"/>
                  <a:gd name="connsiteX3-1019" fmla="*/ 1237706 w 1306267"/>
                  <a:gd name="connsiteY3-1020" fmla="*/ 306775 h 1424419"/>
                  <a:gd name="connsiteX4-1021" fmla="*/ 1301712 w 1306267"/>
                  <a:gd name="connsiteY4-1022" fmla="*/ 442384 h 1424419"/>
                  <a:gd name="connsiteX5-1023" fmla="*/ 1303099 w 1306267"/>
                  <a:gd name="connsiteY5-1024" fmla="*/ 495558 h 1424419"/>
                  <a:gd name="connsiteX6-1025" fmla="*/ 1303099 w 1306267"/>
                  <a:gd name="connsiteY6-1026" fmla="*/ 952393 h 1424419"/>
                  <a:gd name="connsiteX7-1027" fmla="*/ 1305306 w 1306267"/>
                  <a:gd name="connsiteY7-1028" fmla="*/ 990115 h 1424419"/>
                  <a:gd name="connsiteX8-1029" fmla="*/ 1255800 w 1306267"/>
                  <a:gd name="connsiteY8-1030" fmla="*/ 1142552 h 1424419"/>
                  <a:gd name="connsiteX9-1031" fmla="*/ 1172881 w 1306267"/>
                  <a:gd name="connsiteY9-1032" fmla="*/ 1179342 h 1424419"/>
                  <a:gd name="connsiteX10-1033" fmla="*/ 792288 w 1306267"/>
                  <a:gd name="connsiteY10-1034" fmla="*/ 1385653 h 1424419"/>
                  <a:gd name="connsiteX11-1035" fmla="*/ 522686 w 1306267"/>
                  <a:gd name="connsiteY11-1036" fmla="*/ 1384922 h 1424419"/>
                  <a:gd name="connsiteX12-1037" fmla="*/ 90241 w 1306267"/>
                  <a:gd name="connsiteY12-1038" fmla="*/ 1150634 h 1424419"/>
                  <a:gd name="connsiteX13-1039" fmla="*/ 55672 w 1306267"/>
                  <a:gd name="connsiteY13-1040" fmla="*/ 1124403 h 1424419"/>
                  <a:gd name="connsiteX14-1041" fmla="*/ 667 w 1306267"/>
                  <a:gd name="connsiteY14-1042" fmla="*/ 999105 h 1424419"/>
                  <a:gd name="connsiteX15-1043" fmla="*/ 0 w 1306267"/>
                  <a:gd name="connsiteY15-1044" fmla="*/ 972364 h 1424419"/>
                  <a:gd name="connsiteX16-1045" fmla="*/ 2496 w 1306267"/>
                  <a:gd name="connsiteY16-1046" fmla="*/ 463106 h 1424419"/>
                  <a:gd name="connsiteX17-1047" fmla="*/ 2458 w 1306267"/>
                  <a:gd name="connsiteY17-1048" fmla="*/ 429563 h 1424419"/>
                  <a:gd name="connsiteX18-1049" fmla="*/ 75248 w 1306267"/>
                  <a:gd name="connsiteY18-1050" fmla="*/ 303202 h 1424419"/>
                  <a:gd name="connsiteX19-1051" fmla="*/ 106293 w 1306267"/>
                  <a:gd name="connsiteY19-1052" fmla="*/ 282597 h 1424419"/>
                  <a:gd name="connsiteX20-1053" fmla="*/ 541533 w 1306267"/>
                  <a:gd name="connsiteY20-1054" fmla="*/ 38110 h 1424419"/>
                  <a:gd name="connsiteX21-1055" fmla="*/ 653528 w 1306267"/>
                  <a:gd name="connsiteY21-1056" fmla="*/ 0 h 1424419"/>
                  <a:gd name="connsiteX0-1057" fmla="*/ 653528 w 1306267"/>
                  <a:gd name="connsiteY0-1058" fmla="*/ 0 h 1424419"/>
                  <a:gd name="connsiteX1-1059" fmla="*/ 757287 w 1306267"/>
                  <a:gd name="connsiteY1-1060" fmla="*/ 32444 h 1424419"/>
                  <a:gd name="connsiteX2-1061" fmla="*/ 1206876 w 1306267"/>
                  <a:gd name="connsiteY2-1062" fmla="*/ 284945 h 1424419"/>
                  <a:gd name="connsiteX3-1063" fmla="*/ 1237706 w 1306267"/>
                  <a:gd name="connsiteY3-1064" fmla="*/ 306775 h 1424419"/>
                  <a:gd name="connsiteX4-1065" fmla="*/ 1301712 w 1306267"/>
                  <a:gd name="connsiteY4-1066" fmla="*/ 442384 h 1424419"/>
                  <a:gd name="connsiteX5-1067" fmla="*/ 1303099 w 1306267"/>
                  <a:gd name="connsiteY5-1068" fmla="*/ 495558 h 1424419"/>
                  <a:gd name="connsiteX6-1069" fmla="*/ 1303099 w 1306267"/>
                  <a:gd name="connsiteY6-1070" fmla="*/ 952393 h 1424419"/>
                  <a:gd name="connsiteX7-1071" fmla="*/ 1305306 w 1306267"/>
                  <a:gd name="connsiteY7-1072" fmla="*/ 990115 h 1424419"/>
                  <a:gd name="connsiteX8-1073" fmla="*/ 1255800 w 1306267"/>
                  <a:gd name="connsiteY8-1074" fmla="*/ 1142552 h 1424419"/>
                  <a:gd name="connsiteX9-1075" fmla="*/ 1172881 w 1306267"/>
                  <a:gd name="connsiteY9-1076" fmla="*/ 1179342 h 1424419"/>
                  <a:gd name="connsiteX10-1077" fmla="*/ 792288 w 1306267"/>
                  <a:gd name="connsiteY10-1078" fmla="*/ 1385653 h 1424419"/>
                  <a:gd name="connsiteX11-1079" fmla="*/ 522686 w 1306267"/>
                  <a:gd name="connsiteY11-1080" fmla="*/ 1384922 h 1424419"/>
                  <a:gd name="connsiteX12-1081" fmla="*/ 90241 w 1306267"/>
                  <a:gd name="connsiteY12-1082" fmla="*/ 1150634 h 1424419"/>
                  <a:gd name="connsiteX13-1083" fmla="*/ 55672 w 1306267"/>
                  <a:gd name="connsiteY13-1084" fmla="*/ 1124403 h 1424419"/>
                  <a:gd name="connsiteX14-1085" fmla="*/ 667 w 1306267"/>
                  <a:gd name="connsiteY14-1086" fmla="*/ 999105 h 1424419"/>
                  <a:gd name="connsiteX15-1087" fmla="*/ 0 w 1306267"/>
                  <a:gd name="connsiteY15-1088" fmla="*/ 972364 h 1424419"/>
                  <a:gd name="connsiteX16-1089" fmla="*/ 2496 w 1306267"/>
                  <a:gd name="connsiteY16-1090" fmla="*/ 463106 h 1424419"/>
                  <a:gd name="connsiteX17-1091" fmla="*/ 2458 w 1306267"/>
                  <a:gd name="connsiteY17-1092" fmla="*/ 429563 h 1424419"/>
                  <a:gd name="connsiteX18-1093" fmla="*/ 75248 w 1306267"/>
                  <a:gd name="connsiteY18-1094" fmla="*/ 303202 h 1424419"/>
                  <a:gd name="connsiteX19-1095" fmla="*/ 106293 w 1306267"/>
                  <a:gd name="connsiteY19-1096" fmla="*/ 282597 h 1424419"/>
                  <a:gd name="connsiteX20-1097" fmla="*/ 541533 w 1306267"/>
                  <a:gd name="connsiteY20-1098" fmla="*/ 38110 h 1424419"/>
                  <a:gd name="connsiteX21-1099" fmla="*/ 653528 w 1306267"/>
                  <a:gd name="connsiteY21-1100" fmla="*/ 0 h 1424419"/>
                  <a:gd name="connsiteX0-1101" fmla="*/ 653528 w 1306267"/>
                  <a:gd name="connsiteY0-1102" fmla="*/ 0 h 1424419"/>
                  <a:gd name="connsiteX1-1103" fmla="*/ 757287 w 1306267"/>
                  <a:gd name="connsiteY1-1104" fmla="*/ 32444 h 1424419"/>
                  <a:gd name="connsiteX2-1105" fmla="*/ 1206876 w 1306267"/>
                  <a:gd name="connsiteY2-1106" fmla="*/ 284945 h 1424419"/>
                  <a:gd name="connsiteX3-1107" fmla="*/ 1237706 w 1306267"/>
                  <a:gd name="connsiteY3-1108" fmla="*/ 306775 h 1424419"/>
                  <a:gd name="connsiteX4-1109" fmla="*/ 1301712 w 1306267"/>
                  <a:gd name="connsiteY4-1110" fmla="*/ 442384 h 1424419"/>
                  <a:gd name="connsiteX5-1111" fmla="*/ 1303099 w 1306267"/>
                  <a:gd name="connsiteY5-1112" fmla="*/ 495558 h 1424419"/>
                  <a:gd name="connsiteX6-1113" fmla="*/ 1303099 w 1306267"/>
                  <a:gd name="connsiteY6-1114" fmla="*/ 952393 h 1424419"/>
                  <a:gd name="connsiteX7-1115" fmla="*/ 1305306 w 1306267"/>
                  <a:gd name="connsiteY7-1116" fmla="*/ 990115 h 1424419"/>
                  <a:gd name="connsiteX8-1117" fmla="*/ 1255800 w 1306267"/>
                  <a:gd name="connsiteY8-1118" fmla="*/ 1142552 h 1424419"/>
                  <a:gd name="connsiteX9-1119" fmla="*/ 1172881 w 1306267"/>
                  <a:gd name="connsiteY9-1120" fmla="*/ 1179342 h 1424419"/>
                  <a:gd name="connsiteX10-1121" fmla="*/ 792288 w 1306267"/>
                  <a:gd name="connsiteY10-1122" fmla="*/ 1385653 h 1424419"/>
                  <a:gd name="connsiteX11-1123" fmla="*/ 522686 w 1306267"/>
                  <a:gd name="connsiteY11-1124" fmla="*/ 1384922 h 1424419"/>
                  <a:gd name="connsiteX12-1125" fmla="*/ 90241 w 1306267"/>
                  <a:gd name="connsiteY12-1126" fmla="*/ 1150634 h 1424419"/>
                  <a:gd name="connsiteX13-1127" fmla="*/ 48904 w 1306267"/>
                  <a:gd name="connsiteY13-1128" fmla="*/ 1124403 h 1424419"/>
                  <a:gd name="connsiteX14-1129" fmla="*/ 667 w 1306267"/>
                  <a:gd name="connsiteY14-1130" fmla="*/ 999105 h 1424419"/>
                  <a:gd name="connsiteX15-1131" fmla="*/ 0 w 1306267"/>
                  <a:gd name="connsiteY15-1132" fmla="*/ 972364 h 1424419"/>
                  <a:gd name="connsiteX16-1133" fmla="*/ 2496 w 1306267"/>
                  <a:gd name="connsiteY16-1134" fmla="*/ 463106 h 1424419"/>
                  <a:gd name="connsiteX17-1135" fmla="*/ 2458 w 1306267"/>
                  <a:gd name="connsiteY17-1136" fmla="*/ 429563 h 1424419"/>
                  <a:gd name="connsiteX18-1137" fmla="*/ 75248 w 1306267"/>
                  <a:gd name="connsiteY18-1138" fmla="*/ 303202 h 1424419"/>
                  <a:gd name="connsiteX19-1139" fmla="*/ 106293 w 1306267"/>
                  <a:gd name="connsiteY19-1140" fmla="*/ 282597 h 1424419"/>
                  <a:gd name="connsiteX20-1141" fmla="*/ 541533 w 1306267"/>
                  <a:gd name="connsiteY20-1142" fmla="*/ 38110 h 1424419"/>
                  <a:gd name="connsiteX21-1143" fmla="*/ 653528 w 1306267"/>
                  <a:gd name="connsiteY21-1144" fmla="*/ 0 h 1424419"/>
                  <a:gd name="connsiteX0-1145" fmla="*/ 653528 w 1306267"/>
                  <a:gd name="connsiteY0-1146" fmla="*/ 0 h 1424419"/>
                  <a:gd name="connsiteX1-1147" fmla="*/ 757287 w 1306267"/>
                  <a:gd name="connsiteY1-1148" fmla="*/ 32444 h 1424419"/>
                  <a:gd name="connsiteX2-1149" fmla="*/ 1206876 w 1306267"/>
                  <a:gd name="connsiteY2-1150" fmla="*/ 284945 h 1424419"/>
                  <a:gd name="connsiteX3-1151" fmla="*/ 1237706 w 1306267"/>
                  <a:gd name="connsiteY3-1152" fmla="*/ 306775 h 1424419"/>
                  <a:gd name="connsiteX4-1153" fmla="*/ 1301712 w 1306267"/>
                  <a:gd name="connsiteY4-1154" fmla="*/ 442384 h 1424419"/>
                  <a:gd name="connsiteX5-1155" fmla="*/ 1303099 w 1306267"/>
                  <a:gd name="connsiteY5-1156" fmla="*/ 495558 h 1424419"/>
                  <a:gd name="connsiteX6-1157" fmla="*/ 1303099 w 1306267"/>
                  <a:gd name="connsiteY6-1158" fmla="*/ 952393 h 1424419"/>
                  <a:gd name="connsiteX7-1159" fmla="*/ 1305306 w 1306267"/>
                  <a:gd name="connsiteY7-1160" fmla="*/ 990115 h 1424419"/>
                  <a:gd name="connsiteX8-1161" fmla="*/ 1255800 w 1306267"/>
                  <a:gd name="connsiteY8-1162" fmla="*/ 1142552 h 1424419"/>
                  <a:gd name="connsiteX9-1163" fmla="*/ 1172881 w 1306267"/>
                  <a:gd name="connsiteY9-1164" fmla="*/ 1179342 h 1424419"/>
                  <a:gd name="connsiteX10-1165" fmla="*/ 792288 w 1306267"/>
                  <a:gd name="connsiteY10-1166" fmla="*/ 1385653 h 1424419"/>
                  <a:gd name="connsiteX11-1167" fmla="*/ 522686 w 1306267"/>
                  <a:gd name="connsiteY11-1168" fmla="*/ 1384922 h 1424419"/>
                  <a:gd name="connsiteX12-1169" fmla="*/ 90241 w 1306267"/>
                  <a:gd name="connsiteY12-1170" fmla="*/ 1150634 h 1424419"/>
                  <a:gd name="connsiteX13-1171" fmla="*/ 48904 w 1306267"/>
                  <a:gd name="connsiteY13-1172" fmla="*/ 1124403 h 1424419"/>
                  <a:gd name="connsiteX14-1173" fmla="*/ 667 w 1306267"/>
                  <a:gd name="connsiteY14-1174" fmla="*/ 999105 h 1424419"/>
                  <a:gd name="connsiteX15-1175" fmla="*/ 0 w 1306267"/>
                  <a:gd name="connsiteY15-1176" fmla="*/ 972364 h 1424419"/>
                  <a:gd name="connsiteX16-1177" fmla="*/ 2496 w 1306267"/>
                  <a:gd name="connsiteY16-1178" fmla="*/ 463106 h 1424419"/>
                  <a:gd name="connsiteX17-1179" fmla="*/ 2458 w 1306267"/>
                  <a:gd name="connsiteY17-1180" fmla="*/ 429563 h 1424419"/>
                  <a:gd name="connsiteX18-1181" fmla="*/ 75248 w 1306267"/>
                  <a:gd name="connsiteY18-1182" fmla="*/ 303202 h 1424419"/>
                  <a:gd name="connsiteX19-1183" fmla="*/ 106293 w 1306267"/>
                  <a:gd name="connsiteY19-1184" fmla="*/ 282597 h 1424419"/>
                  <a:gd name="connsiteX20-1185" fmla="*/ 541533 w 1306267"/>
                  <a:gd name="connsiteY20-1186" fmla="*/ 38110 h 1424419"/>
                  <a:gd name="connsiteX21-1187" fmla="*/ 653528 w 1306267"/>
                  <a:gd name="connsiteY21-1188" fmla="*/ 0 h 1424419"/>
                  <a:gd name="connsiteX0-1189" fmla="*/ 653528 w 1306267"/>
                  <a:gd name="connsiteY0-1190" fmla="*/ 0 h 1424419"/>
                  <a:gd name="connsiteX1-1191" fmla="*/ 757287 w 1306267"/>
                  <a:gd name="connsiteY1-1192" fmla="*/ 32444 h 1424419"/>
                  <a:gd name="connsiteX2-1193" fmla="*/ 1206876 w 1306267"/>
                  <a:gd name="connsiteY2-1194" fmla="*/ 284945 h 1424419"/>
                  <a:gd name="connsiteX3-1195" fmla="*/ 1237706 w 1306267"/>
                  <a:gd name="connsiteY3-1196" fmla="*/ 306775 h 1424419"/>
                  <a:gd name="connsiteX4-1197" fmla="*/ 1301712 w 1306267"/>
                  <a:gd name="connsiteY4-1198" fmla="*/ 442384 h 1424419"/>
                  <a:gd name="connsiteX5-1199" fmla="*/ 1303099 w 1306267"/>
                  <a:gd name="connsiteY5-1200" fmla="*/ 495558 h 1424419"/>
                  <a:gd name="connsiteX6-1201" fmla="*/ 1303099 w 1306267"/>
                  <a:gd name="connsiteY6-1202" fmla="*/ 952393 h 1424419"/>
                  <a:gd name="connsiteX7-1203" fmla="*/ 1305306 w 1306267"/>
                  <a:gd name="connsiteY7-1204" fmla="*/ 990115 h 1424419"/>
                  <a:gd name="connsiteX8-1205" fmla="*/ 1255800 w 1306267"/>
                  <a:gd name="connsiteY8-1206" fmla="*/ 1142552 h 1424419"/>
                  <a:gd name="connsiteX9-1207" fmla="*/ 1172881 w 1306267"/>
                  <a:gd name="connsiteY9-1208" fmla="*/ 1179342 h 1424419"/>
                  <a:gd name="connsiteX10-1209" fmla="*/ 792288 w 1306267"/>
                  <a:gd name="connsiteY10-1210" fmla="*/ 1385653 h 1424419"/>
                  <a:gd name="connsiteX11-1211" fmla="*/ 522686 w 1306267"/>
                  <a:gd name="connsiteY11-1212" fmla="*/ 1384922 h 1424419"/>
                  <a:gd name="connsiteX12-1213" fmla="*/ 90241 w 1306267"/>
                  <a:gd name="connsiteY12-1214" fmla="*/ 1150634 h 1424419"/>
                  <a:gd name="connsiteX13-1215" fmla="*/ 48904 w 1306267"/>
                  <a:gd name="connsiteY13-1216" fmla="*/ 1124403 h 1424419"/>
                  <a:gd name="connsiteX14-1217" fmla="*/ 667 w 1306267"/>
                  <a:gd name="connsiteY14-1218" fmla="*/ 999105 h 1424419"/>
                  <a:gd name="connsiteX15-1219" fmla="*/ 0 w 1306267"/>
                  <a:gd name="connsiteY15-1220" fmla="*/ 972364 h 1424419"/>
                  <a:gd name="connsiteX16-1221" fmla="*/ 2496 w 1306267"/>
                  <a:gd name="connsiteY16-1222" fmla="*/ 463106 h 1424419"/>
                  <a:gd name="connsiteX17-1223" fmla="*/ 2458 w 1306267"/>
                  <a:gd name="connsiteY17-1224" fmla="*/ 429563 h 1424419"/>
                  <a:gd name="connsiteX18-1225" fmla="*/ 75248 w 1306267"/>
                  <a:gd name="connsiteY18-1226" fmla="*/ 303202 h 1424419"/>
                  <a:gd name="connsiteX19-1227" fmla="*/ 106293 w 1306267"/>
                  <a:gd name="connsiteY19-1228" fmla="*/ 282597 h 1424419"/>
                  <a:gd name="connsiteX20-1229" fmla="*/ 541533 w 1306267"/>
                  <a:gd name="connsiteY20-1230" fmla="*/ 38110 h 1424419"/>
                  <a:gd name="connsiteX21-1231" fmla="*/ 653528 w 1306267"/>
                  <a:gd name="connsiteY21-1232" fmla="*/ 0 h 1424419"/>
                  <a:gd name="connsiteX0-1233" fmla="*/ 653528 w 1306267"/>
                  <a:gd name="connsiteY0-1234" fmla="*/ 0 h 1424419"/>
                  <a:gd name="connsiteX1-1235" fmla="*/ 757287 w 1306267"/>
                  <a:gd name="connsiteY1-1236" fmla="*/ 32444 h 1424419"/>
                  <a:gd name="connsiteX2-1237" fmla="*/ 1206876 w 1306267"/>
                  <a:gd name="connsiteY2-1238" fmla="*/ 284945 h 1424419"/>
                  <a:gd name="connsiteX3-1239" fmla="*/ 1237706 w 1306267"/>
                  <a:gd name="connsiteY3-1240" fmla="*/ 306775 h 1424419"/>
                  <a:gd name="connsiteX4-1241" fmla="*/ 1301712 w 1306267"/>
                  <a:gd name="connsiteY4-1242" fmla="*/ 442384 h 1424419"/>
                  <a:gd name="connsiteX5-1243" fmla="*/ 1303099 w 1306267"/>
                  <a:gd name="connsiteY5-1244" fmla="*/ 495558 h 1424419"/>
                  <a:gd name="connsiteX6-1245" fmla="*/ 1303099 w 1306267"/>
                  <a:gd name="connsiteY6-1246" fmla="*/ 952393 h 1424419"/>
                  <a:gd name="connsiteX7-1247" fmla="*/ 1305306 w 1306267"/>
                  <a:gd name="connsiteY7-1248" fmla="*/ 990115 h 1424419"/>
                  <a:gd name="connsiteX8-1249" fmla="*/ 1255800 w 1306267"/>
                  <a:gd name="connsiteY8-1250" fmla="*/ 1142552 h 1424419"/>
                  <a:gd name="connsiteX9-1251" fmla="*/ 1172881 w 1306267"/>
                  <a:gd name="connsiteY9-1252" fmla="*/ 1179342 h 1424419"/>
                  <a:gd name="connsiteX10-1253" fmla="*/ 792288 w 1306267"/>
                  <a:gd name="connsiteY10-1254" fmla="*/ 1385653 h 1424419"/>
                  <a:gd name="connsiteX11-1255" fmla="*/ 522686 w 1306267"/>
                  <a:gd name="connsiteY11-1256" fmla="*/ 1384922 h 1424419"/>
                  <a:gd name="connsiteX12-1257" fmla="*/ 90241 w 1306267"/>
                  <a:gd name="connsiteY12-1258" fmla="*/ 1150634 h 1424419"/>
                  <a:gd name="connsiteX13-1259" fmla="*/ 48904 w 1306267"/>
                  <a:gd name="connsiteY13-1260" fmla="*/ 1124403 h 1424419"/>
                  <a:gd name="connsiteX14-1261" fmla="*/ 667 w 1306267"/>
                  <a:gd name="connsiteY14-1262" fmla="*/ 999105 h 1424419"/>
                  <a:gd name="connsiteX15-1263" fmla="*/ 0 w 1306267"/>
                  <a:gd name="connsiteY15-1264" fmla="*/ 972364 h 1424419"/>
                  <a:gd name="connsiteX16-1265" fmla="*/ 2496 w 1306267"/>
                  <a:gd name="connsiteY16-1266" fmla="*/ 463106 h 1424419"/>
                  <a:gd name="connsiteX17-1267" fmla="*/ 2458 w 1306267"/>
                  <a:gd name="connsiteY17-1268" fmla="*/ 429563 h 1424419"/>
                  <a:gd name="connsiteX18-1269" fmla="*/ 75248 w 1306267"/>
                  <a:gd name="connsiteY18-1270" fmla="*/ 303202 h 1424419"/>
                  <a:gd name="connsiteX19-1271" fmla="*/ 106293 w 1306267"/>
                  <a:gd name="connsiteY19-1272" fmla="*/ 282597 h 1424419"/>
                  <a:gd name="connsiteX20-1273" fmla="*/ 541533 w 1306267"/>
                  <a:gd name="connsiteY20-1274" fmla="*/ 38110 h 1424419"/>
                  <a:gd name="connsiteX21-1275" fmla="*/ 653528 w 1306267"/>
                  <a:gd name="connsiteY21-1276" fmla="*/ 0 h 1424419"/>
                  <a:gd name="connsiteX0-1277" fmla="*/ 653528 w 1306267"/>
                  <a:gd name="connsiteY0-1278" fmla="*/ 0 h 1424419"/>
                  <a:gd name="connsiteX1-1279" fmla="*/ 757287 w 1306267"/>
                  <a:gd name="connsiteY1-1280" fmla="*/ 32444 h 1424419"/>
                  <a:gd name="connsiteX2-1281" fmla="*/ 1206876 w 1306267"/>
                  <a:gd name="connsiteY2-1282" fmla="*/ 284945 h 1424419"/>
                  <a:gd name="connsiteX3-1283" fmla="*/ 1237706 w 1306267"/>
                  <a:gd name="connsiteY3-1284" fmla="*/ 306775 h 1424419"/>
                  <a:gd name="connsiteX4-1285" fmla="*/ 1301712 w 1306267"/>
                  <a:gd name="connsiteY4-1286" fmla="*/ 442384 h 1424419"/>
                  <a:gd name="connsiteX5-1287" fmla="*/ 1303099 w 1306267"/>
                  <a:gd name="connsiteY5-1288" fmla="*/ 495558 h 1424419"/>
                  <a:gd name="connsiteX6-1289" fmla="*/ 1303099 w 1306267"/>
                  <a:gd name="connsiteY6-1290" fmla="*/ 952393 h 1424419"/>
                  <a:gd name="connsiteX7-1291" fmla="*/ 1305306 w 1306267"/>
                  <a:gd name="connsiteY7-1292" fmla="*/ 990115 h 1424419"/>
                  <a:gd name="connsiteX8-1293" fmla="*/ 1255800 w 1306267"/>
                  <a:gd name="connsiteY8-1294" fmla="*/ 1142552 h 1424419"/>
                  <a:gd name="connsiteX9-1295" fmla="*/ 1172881 w 1306267"/>
                  <a:gd name="connsiteY9-1296" fmla="*/ 1179342 h 1424419"/>
                  <a:gd name="connsiteX10-1297" fmla="*/ 792288 w 1306267"/>
                  <a:gd name="connsiteY10-1298" fmla="*/ 1385653 h 1424419"/>
                  <a:gd name="connsiteX11-1299" fmla="*/ 522686 w 1306267"/>
                  <a:gd name="connsiteY11-1300" fmla="*/ 1384922 h 1424419"/>
                  <a:gd name="connsiteX12-1301" fmla="*/ 97009 w 1306267"/>
                  <a:gd name="connsiteY12-1302" fmla="*/ 1161462 h 1424419"/>
                  <a:gd name="connsiteX13-1303" fmla="*/ 48904 w 1306267"/>
                  <a:gd name="connsiteY13-1304" fmla="*/ 1124403 h 1424419"/>
                  <a:gd name="connsiteX14-1305" fmla="*/ 667 w 1306267"/>
                  <a:gd name="connsiteY14-1306" fmla="*/ 999105 h 1424419"/>
                  <a:gd name="connsiteX15-1307" fmla="*/ 0 w 1306267"/>
                  <a:gd name="connsiteY15-1308" fmla="*/ 972364 h 1424419"/>
                  <a:gd name="connsiteX16-1309" fmla="*/ 2496 w 1306267"/>
                  <a:gd name="connsiteY16-1310" fmla="*/ 463106 h 1424419"/>
                  <a:gd name="connsiteX17-1311" fmla="*/ 2458 w 1306267"/>
                  <a:gd name="connsiteY17-1312" fmla="*/ 429563 h 1424419"/>
                  <a:gd name="connsiteX18-1313" fmla="*/ 75248 w 1306267"/>
                  <a:gd name="connsiteY18-1314" fmla="*/ 303202 h 1424419"/>
                  <a:gd name="connsiteX19-1315" fmla="*/ 106293 w 1306267"/>
                  <a:gd name="connsiteY19-1316" fmla="*/ 282597 h 1424419"/>
                  <a:gd name="connsiteX20-1317" fmla="*/ 541533 w 1306267"/>
                  <a:gd name="connsiteY20-1318" fmla="*/ 38110 h 1424419"/>
                  <a:gd name="connsiteX21-1319" fmla="*/ 653528 w 1306267"/>
                  <a:gd name="connsiteY21-1320" fmla="*/ 0 h 1424419"/>
                  <a:gd name="connsiteX0-1321" fmla="*/ 653528 w 1306267"/>
                  <a:gd name="connsiteY0-1322" fmla="*/ 0 h 1424419"/>
                  <a:gd name="connsiteX1-1323" fmla="*/ 757287 w 1306267"/>
                  <a:gd name="connsiteY1-1324" fmla="*/ 32444 h 1424419"/>
                  <a:gd name="connsiteX2-1325" fmla="*/ 1206876 w 1306267"/>
                  <a:gd name="connsiteY2-1326" fmla="*/ 284945 h 1424419"/>
                  <a:gd name="connsiteX3-1327" fmla="*/ 1237706 w 1306267"/>
                  <a:gd name="connsiteY3-1328" fmla="*/ 306775 h 1424419"/>
                  <a:gd name="connsiteX4-1329" fmla="*/ 1301712 w 1306267"/>
                  <a:gd name="connsiteY4-1330" fmla="*/ 442384 h 1424419"/>
                  <a:gd name="connsiteX5-1331" fmla="*/ 1303099 w 1306267"/>
                  <a:gd name="connsiteY5-1332" fmla="*/ 495558 h 1424419"/>
                  <a:gd name="connsiteX6-1333" fmla="*/ 1303099 w 1306267"/>
                  <a:gd name="connsiteY6-1334" fmla="*/ 952393 h 1424419"/>
                  <a:gd name="connsiteX7-1335" fmla="*/ 1305306 w 1306267"/>
                  <a:gd name="connsiteY7-1336" fmla="*/ 990115 h 1424419"/>
                  <a:gd name="connsiteX8-1337" fmla="*/ 1255800 w 1306267"/>
                  <a:gd name="connsiteY8-1338" fmla="*/ 1142552 h 1424419"/>
                  <a:gd name="connsiteX9-1339" fmla="*/ 1172881 w 1306267"/>
                  <a:gd name="connsiteY9-1340" fmla="*/ 1179342 h 1424419"/>
                  <a:gd name="connsiteX10-1341" fmla="*/ 792288 w 1306267"/>
                  <a:gd name="connsiteY10-1342" fmla="*/ 1385653 h 1424419"/>
                  <a:gd name="connsiteX11-1343" fmla="*/ 522686 w 1306267"/>
                  <a:gd name="connsiteY11-1344" fmla="*/ 1384922 h 1424419"/>
                  <a:gd name="connsiteX12-1345" fmla="*/ 97009 w 1306267"/>
                  <a:gd name="connsiteY12-1346" fmla="*/ 1161462 h 1424419"/>
                  <a:gd name="connsiteX13-1347" fmla="*/ 48904 w 1306267"/>
                  <a:gd name="connsiteY13-1348" fmla="*/ 1124403 h 1424419"/>
                  <a:gd name="connsiteX14-1349" fmla="*/ 667 w 1306267"/>
                  <a:gd name="connsiteY14-1350" fmla="*/ 999105 h 1424419"/>
                  <a:gd name="connsiteX15-1351" fmla="*/ 0 w 1306267"/>
                  <a:gd name="connsiteY15-1352" fmla="*/ 972364 h 1424419"/>
                  <a:gd name="connsiteX16-1353" fmla="*/ 2496 w 1306267"/>
                  <a:gd name="connsiteY16-1354" fmla="*/ 463106 h 1424419"/>
                  <a:gd name="connsiteX17-1355" fmla="*/ 2458 w 1306267"/>
                  <a:gd name="connsiteY17-1356" fmla="*/ 429563 h 1424419"/>
                  <a:gd name="connsiteX18-1357" fmla="*/ 75248 w 1306267"/>
                  <a:gd name="connsiteY18-1358" fmla="*/ 303202 h 1424419"/>
                  <a:gd name="connsiteX19-1359" fmla="*/ 106293 w 1306267"/>
                  <a:gd name="connsiteY19-1360" fmla="*/ 282597 h 1424419"/>
                  <a:gd name="connsiteX20-1361" fmla="*/ 541533 w 1306267"/>
                  <a:gd name="connsiteY20-1362" fmla="*/ 38110 h 1424419"/>
                  <a:gd name="connsiteX21-1363" fmla="*/ 653528 w 1306267"/>
                  <a:gd name="connsiteY21-1364" fmla="*/ 0 h 1424419"/>
                  <a:gd name="connsiteX0-1365" fmla="*/ 653528 w 1306267"/>
                  <a:gd name="connsiteY0-1366" fmla="*/ 0 h 1424419"/>
                  <a:gd name="connsiteX1-1367" fmla="*/ 757287 w 1306267"/>
                  <a:gd name="connsiteY1-1368" fmla="*/ 32444 h 1424419"/>
                  <a:gd name="connsiteX2-1369" fmla="*/ 1206876 w 1306267"/>
                  <a:gd name="connsiteY2-1370" fmla="*/ 284945 h 1424419"/>
                  <a:gd name="connsiteX3-1371" fmla="*/ 1237706 w 1306267"/>
                  <a:gd name="connsiteY3-1372" fmla="*/ 306775 h 1424419"/>
                  <a:gd name="connsiteX4-1373" fmla="*/ 1301712 w 1306267"/>
                  <a:gd name="connsiteY4-1374" fmla="*/ 442384 h 1424419"/>
                  <a:gd name="connsiteX5-1375" fmla="*/ 1303099 w 1306267"/>
                  <a:gd name="connsiteY5-1376" fmla="*/ 495558 h 1424419"/>
                  <a:gd name="connsiteX6-1377" fmla="*/ 1303099 w 1306267"/>
                  <a:gd name="connsiteY6-1378" fmla="*/ 952393 h 1424419"/>
                  <a:gd name="connsiteX7-1379" fmla="*/ 1305306 w 1306267"/>
                  <a:gd name="connsiteY7-1380" fmla="*/ 990115 h 1424419"/>
                  <a:gd name="connsiteX8-1381" fmla="*/ 1255800 w 1306267"/>
                  <a:gd name="connsiteY8-1382" fmla="*/ 1142552 h 1424419"/>
                  <a:gd name="connsiteX9-1383" fmla="*/ 1172881 w 1306267"/>
                  <a:gd name="connsiteY9-1384" fmla="*/ 1179342 h 1424419"/>
                  <a:gd name="connsiteX10-1385" fmla="*/ 792288 w 1306267"/>
                  <a:gd name="connsiteY10-1386" fmla="*/ 1385653 h 1424419"/>
                  <a:gd name="connsiteX11-1387" fmla="*/ 522686 w 1306267"/>
                  <a:gd name="connsiteY11-1388" fmla="*/ 1384922 h 1424419"/>
                  <a:gd name="connsiteX12-1389" fmla="*/ 97009 w 1306267"/>
                  <a:gd name="connsiteY12-1390" fmla="*/ 1161462 h 1424419"/>
                  <a:gd name="connsiteX13-1391" fmla="*/ 44843 w 1306267"/>
                  <a:gd name="connsiteY13-1392" fmla="*/ 1118989 h 1424419"/>
                  <a:gd name="connsiteX14-1393" fmla="*/ 667 w 1306267"/>
                  <a:gd name="connsiteY14-1394" fmla="*/ 999105 h 1424419"/>
                  <a:gd name="connsiteX15-1395" fmla="*/ 0 w 1306267"/>
                  <a:gd name="connsiteY15-1396" fmla="*/ 972364 h 1424419"/>
                  <a:gd name="connsiteX16-1397" fmla="*/ 2496 w 1306267"/>
                  <a:gd name="connsiteY16-1398" fmla="*/ 463106 h 1424419"/>
                  <a:gd name="connsiteX17-1399" fmla="*/ 2458 w 1306267"/>
                  <a:gd name="connsiteY17-1400" fmla="*/ 429563 h 1424419"/>
                  <a:gd name="connsiteX18-1401" fmla="*/ 75248 w 1306267"/>
                  <a:gd name="connsiteY18-1402" fmla="*/ 303202 h 1424419"/>
                  <a:gd name="connsiteX19-1403" fmla="*/ 106293 w 1306267"/>
                  <a:gd name="connsiteY19-1404" fmla="*/ 282597 h 1424419"/>
                  <a:gd name="connsiteX20-1405" fmla="*/ 541533 w 1306267"/>
                  <a:gd name="connsiteY20-1406" fmla="*/ 38110 h 1424419"/>
                  <a:gd name="connsiteX21-1407" fmla="*/ 653528 w 1306267"/>
                  <a:gd name="connsiteY21-1408" fmla="*/ 0 h 1424419"/>
                  <a:gd name="connsiteX0-1409" fmla="*/ 653528 w 1306267"/>
                  <a:gd name="connsiteY0-1410" fmla="*/ 0 h 1424419"/>
                  <a:gd name="connsiteX1-1411" fmla="*/ 757287 w 1306267"/>
                  <a:gd name="connsiteY1-1412" fmla="*/ 32444 h 1424419"/>
                  <a:gd name="connsiteX2-1413" fmla="*/ 1206876 w 1306267"/>
                  <a:gd name="connsiteY2-1414" fmla="*/ 284945 h 1424419"/>
                  <a:gd name="connsiteX3-1415" fmla="*/ 1237706 w 1306267"/>
                  <a:gd name="connsiteY3-1416" fmla="*/ 306775 h 1424419"/>
                  <a:gd name="connsiteX4-1417" fmla="*/ 1301712 w 1306267"/>
                  <a:gd name="connsiteY4-1418" fmla="*/ 442384 h 1424419"/>
                  <a:gd name="connsiteX5-1419" fmla="*/ 1303099 w 1306267"/>
                  <a:gd name="connsiteY5-1420" fmla="*/ 495558 h 1424419"/>
                  <a:gd name="connsiteX6-1421" fmla="*/ 1303099 w 1306267"/>
                  <a:gd name="connsiteY6-1422" fmla="*/ 952393 h 1424419"/>
                  <a:gd name="connsiteX7-1423" fmla="*/ 1305306 w 1306267"/>
                  <a:gd name="connsiteY7-1424" fmla="*/ 990115 h 1424419"/>
                  <a:gd name="connsiteX8-1425" fmla="*/ 1255800 w 1306267"/>
                  <a:gd name="connsiteY8-1426" fmla="*/ 1142552 h 1424419"/>
                  <a:gd name="connsiteX9-1427" fmla="*/ 1172881 w 1306267"/>
                  <a:gd name="connsiteY9-1428" fmla="*/ 1179342 h 1424419"/>
                  <a:gd name="connsiteX10-1429" fmla="*/ 792288 w 1306267"/>
                  <a:gd name="connsiteY10-1430" fmla="*/ 1385653 h 1424419"/>
                  <a:gd name="connsiteX11-1431" fmla="*/ 522686 w 1306267"/>
                  <a:gd name="connsiteY11-1432" fmla="*/ 1384922 h 1424419"/>
                  <a:gd name="connsiteX12-1433" fmla="*/ 97009 w 1306267"/>
                  <a:gd name="connsiteY12-1434" fmla="*/ 1161462 h 1424419"/>
                  <a:gd name="connsiteX13-1435" fmla="*/ 44843 w 1306267"/>
                  <a:gd name="connsiteY13-1436" fmla="*/ 1118989 h 1424419"/>
                  <a:gd name="connsiteX14-1437" fmla="*/ 667 w 1306267"/>
                  <a:gd name="connsiteY14-1438" fmla="*/ 999105 h 1424419"/>
                  <a:gd name="connsiteX15-1439" fmla="*/ 0 w 1306267"/>
                  <a:gd name="connsiteY15-1440" fmla="*/ 972364 h 1424419"/>
                  <a:gd name="connsiteX16-1441" fmla="*/ 2496 w 1306267"/>
                  <a:gd name="connsiteY16-1442" fmla="*/ 463106 h 1424419"/>
                  <a:gd name="connsiteX17-1443" fmla="*/ 2458 w 1306267"/>
                  <a:gd name="connsiteY17-1444" fmla="*/ 429563 h 1424419"/>
                  <a:gd name="connsiteX18-1445" fmla="*/ 75248 w 1306267"/>
                  <a:gd name="connsiteY18-1446" fmla="*/ 303202 h 1424419"/>
                  <a:gd name="connsiteX19-1447" fmla="*/ 106293 w 1306267"/>
                  <a:gd name="connsiteY19-1448" fmla="*/ 282597 h 1424419"/>
                  <a:gd name="connsiteX20-1449" fmla="*/ 541533 w 1306267"/>
                  <a:gd name="connsiteY20-1450" fmla="*/ 38110 h 1424419"/>
                  <a:gd name="connsiteX21-1451" fmla="*/ 653528 w 1306267"/>
                  <a:gd name="connsiteY21-1452" fmla="*/ 0 h 1424419"/>
                  <a:gd name="connsiteX0-1453" fmla="*/ 653528 w 1306267"/>
                  <a:gd name="connsiteY0-1454" fmla="*/ 0 h 1424419"/>
                  <a:gd name="connsiteX1-1455" fmla="*/ 757287 w 1306267"/>
                  <a:gd name="connsiteY1-1456" fmla="*/ 32444 h 1424419"/>
                  <a:gd name="connsiteX2-1457" fmla="*/ 1206876 w 1306267"/>
                  <a:gd name="connsiteY2-1458" fmla="*/ 284945 h 1424419"/>
                  <a:gd name="connsiteX3-1459" fmla="*/ 1237706 w 1306267"/>
                  <a:gd name="connsiteY3-1460" fmla="*/ 306775 h 1424419"/>
                  <a:gd name="connsiteX4-1461" fmla="*/ 1301712 w 1306267"/>
                  <a:gd name="connsiteY4-1462" fmla="*/ 442384 h 1424419"/>
                  <a:gd name="connsiteX5-1463" fmla="*/ 1303099 w 1306267"/>
                  <a:gd name="connsiteY5-1464" fmla="*/ 495558 h 1424419"/>
                  <a:gd name="connsiteX6-1465" fmla="*/ 1303099 w 1306267"/>
                  <a:gd name="connsiteY6-1466" fmla="*/ 952393 h 1424419"/>
                  <a:gd name="connsiteX7-1467" fmla="*/ 1305306 w 1306267"/>
                  <a:gd name="connsiteY7-1468" fmla="*/ 990115 h 1424419"/>
                  <a:gd name="connsiteX8-1469" fmla="*/ 1255800 w 1306267"/>
                  <a:gd name="connsiteY8-1470" fmla="*/ 1142552 h 1424419"/>
                  <a:gd name="connsiteX9-1471" fmla="*/ 1172881 w 1306267"/>
                  <a:gd name="connsiteY9-1472" fmla="*/ 1179342 h 1424419"/>
                  <a:gd name="connsiteX10-1473" fmla="*/ 792288 w 1306267"/>
                  <a:gd name="connsiteY10-1474" fmla="*/ 1385653 h 1424419"/>
                  <a:gd name="connsiteX11-1475" fmla="*/ 522686 w 1306267"/>
                  <a:gd name="connsiteY11-1476" fmla="*/ 1384922 h 1424419"/>
                  <a:gd name="connsiteX12-1477" fmla="*/ 97009 w 1306267"/>
                  <a:gd name="connsiteY12-1478" fmla="*/ 1161462 h 1424419"/>
                  <a:gd name="connsiteX13-1479" fmla="*/ 44843 w 1306267"/>
                  <a:gd name="connsiteY13-1480" fmla="*/ 1118989 h 1424419"/>
                  <a:gd name="connsiteX14-1481" fmla="*/ 667 w 1306267"/>
                  <a:gd name="connsiteY14-1482" fmla="*/ 999105 h 1424419"/>
                  <a:gd name="connsiteX15-1483" fmla="*/ 0 w 1306267"/>
                  <a:gd name="connsiteY15-1484" fmla="*/ 972364 h 1424419"/>
                  <a:gd name="connsiteX16-1485" fmla="*/ 2496 w 1306267"/>
                  <a:gd name="connsiteY16-1486" fmla="*/ 463106 h 1424419"/>
                  <a:gd name="connsiteX17-1487" fmla="*/ 2458 w 1306267"/>
                  <a:gd name="connsiteY17-1488" fmla="*/ 429563 h 1424419"/>
                  <a:gd name="connsiteX18-1489" fmla="*/ 75248 w 1306267"/>
                  <a:gd name="connsiteY18-1490" fmla="*/ 303202 h 1424419"/>
                  <a:gd name="connsiteX19-1491" fmla="*/ 106293 w 1306267"/>
                  <a:gd name="connsiteY19-1492" fmla="*/ 282597 h 1424419"/>
                  <a:gd name="connsiteX20-1493" fmla="*/ 541533 w 1306267"/>
                  <a:gd name="connsiteY20-1494" fmla="*/ 38110 h 1424419"/>
                  <a:gd name="connsiteX21-1495" fmla="*/ 653528 w 1306267"/>
                  <a:gd name="connsiteY21-1496" fmla="*/ 0 h 1424419"/>
                  <a:gd name="connsiteX0-1497" fmla="*/ 653528 w 1306267"/>
                  <a:gd name="connsiteY0-1498" fmla="*/ 0 h 1424419"/>
                  <a:gd name="connsiteX1-1499" fmla="*/ 757287 w 1306267"/>
                  <a:gd name="connsiteY1-1500" fmla="*/ 32444 h 1424419"/>
                  <a:gd name="connsiteX2-1501" fmla="*/ 1206876 w 1306267"/>
                  <a:gd name="connsiteY2-1502" fmla="*/ 284945 h 1424419"/>
                  <a:gd name="connsiteX3-1503" fmla="*/ 1237706 w 1306267"/>
                  <a:gd name="connsiteY3-1504" fmla="*/ 306775 h 1424419"/>
                  <a:gd name="connsiteX4-1505" fmla="*/ 1301712 w 1306267"/>
                  <a:gd name="connsiteY4-1506" fmla="*/ 442384 h 1424419"/>
                  <a:gd name="connsiteX5-1507" fmla="*/ 1303099 w 1306267"/>
                  <a:gd name="connsiteY5-1508" fmla="*/ 495558 h 1424419"/>
                  <a:gd name="connsiteX6-1509" fmla="*/ 1303099 w 1306267"/>
                  <a:gd name="connsiteY6-1510" fmla="*/ 952393 h 1424419"/>
                  <a:gd name="connsiteX7-1511" fmla="*/ 1305306 w 1306267"/>
                  <a:gd name="connsiteY7-1512" fmla="*/ 990115 h 1424419"/>
                  <a:gd name="connsiteX8-1513" fmla="*/ 1255800 w 1306267"/>
                  <a:gd name="connsiteY8-1514" fmla="*/ 1142552 h 1424419"/>
                  <a:gd name="connsiteX9-1515" fmla="*/ 1172881 w 1306267"/>
                  <a:gd name="connsiteY9-1516" fmla="*/ 1179342 h 1424419"/>
                  <a:gd name="connsiteX10-1517" fmla="*/ 792288 w 1306267"/>
                  <a:gd name="connsiteY10-1518" fmla="*/ 1385653 h 1424419"/>
                  <a:gd name="connsiteX11-1519" fmla="*/ 522686 w 1306267"/>
                  <a:gd name="connsiteY11-1520" fmla="*/ 1384922 h 1424419"/>
                  <a:gd name="connsiteX12-1521" fmla="*/ 94302 w 1306267"/>
                  <a:gd name="connsiteY12-1522" fmla="*/ 1158755 h 1424419"/>
                  <a:gd name="connsiteX13-1523" fmla="*/ 44843 w 1306267"/>
                  <a:gd name="connsiteY13-1524" fmla="*/ 1118989 h 1424419"/>
                  <a:gd name="connsiteX14-1525" fmla="*/ 667 w 1306267"/>
                  <a:gd name="connsiteY14-1526" fmla="*/ 999105 h 1424419"/>
                  <a:gd name="connsiteX15-1527" fmla="*/ 0 w 1306267"/>
                  <a:gd name="connsiteY15-1528" fmla="*/ 972364 h 1424419"/>
                  <a:gd name="connsiteX16-1529" fmla="*/ 2496 w 1306267"/>
                  <a:gd name="connsiteY16-1530" fmla="*/ 463106 h 1424419"/>
                  <a:gd name="connsiteX17-1531" fmla="*/ 2458 w 1306267"/>
                  <a:gd name="connsiteY17-1532" fmla="*/ 429563 h 1424419"/>
                  <a:gd name="connsiteX18-1533" fmla="*/ 75248 w 1306267"/>
                  <a:gd name="connsiteY18-1534" fmla="*/ 303202 h 1424419"/>
                  <a:gd name="connsiteX19-1535" fmla="*/ 106293 w 1306267"/>
                  <a:gd name="connsiteY19-1536" fmla="*/ 282597 h 1424419"/>
                  <a:gd name="connsiteX20-1537" fmla="*/ 541533 w 1306267"/>
                  <a:gd name="connsiteY20-1538" fmla="*/ 38110 h 1424419"/>
                  <a:gd name="connsiteX21-1539" fmla="*/ 653528 w 1306267"/>
                  <a:gd name="connsiteY21-1540" fmla="*/ 0 h 1424419"/>
                  <a:gd name="connsiteX0-1541" fmla="*/ 653528 w 1306267"/>
                  <a:gd name="connsiteY0-1542" fmla="*/ 0 h 1424419"/>
                  <a:gd name="connsiteX1-1543" fmla="*/ 757287 w 1306267"/>
                  <a:gd name="connsiteY1-1544" fmla="*/ 32444 h 1424419"/>
                  <a:gd name="connsiteX2-1545" fmla="*/ 1206876 w 1306267"/>
                  <a:gd name="connsiteY2-1546" fmla="*/ 284945 h 1424419"/>
                  <a:gd name="connsiteX3-1547" fmla="*/ 1237706 w 1306267"/>
                  <a:gd name="connsiteY3-1548" fmla="*/ 306775 h 1424419"/>
                  <a:gd name="connsiteX4-1549" fmla="*/ 1301712 w 1306267"/>
                  <a:gd name="connsiteY4-1550" fmla="*/ 442384 h 1424419"/>
                  <a:gd name="connsiteX5-1551" fmla="*/ 1303099 w 1306267"/>
                  <a:gd name="connsiteY5-1552" fmla="*/ 495558 h 1424419"/>
                  <a:gd name="connsiteX6-1553" fmla="*/ 1303099 w 1306267"/>
                  <a:gd name="connsiteY6-1554" fmla="*/ 952393 h 1424419"/>
                  <a:gd name="connsiteX7-1555" fmla="*/ 1305306 w 1306267"/>
                  <a:gd name="connsiteY7-1556" fmla="*/ 990115 h 1424419"/>
                  <a:gd name="connsiteX8-1557" fmla="*/ 1255800 w 1306267"/>
                  <a:gd name="connsiteY8-1558" fmla="*/ 1142552 h 1424419"/>
                  <a:gd name="connsiteX9-1559" fmla="*/ 1172881 w 1306267"/>
                  <a:gd name="connsiteY9-1560" fmla="*/ 1179342 h 1424419"/>
                  <a:gd name="connsiteX10-1561" fmla="*/ 792288 w 1306267"/>
                  <a:gd name="connsiteY10-1562" fmla="*/ 1385653 h 1424419"/>
                  <a:gd name="connsiteX11-1563" fmla="*/ 522686 w 1306267"/>
                  <a:gd name="connsiteY11-1564" fmla="*/ 1384922 h 1424419"/>
                  <a:gd name="connsiteX12-1565" fmla="*/ 94302 w 1306267"/>
                  <a:gd name="connsiteY12-1566" fmla="*/ 1158755 h 1424419"/>
                  <a:gd name="connsiteX13-1567" fmla="*/ 39429 w 1306267"/>
                  <a:gd name="connsiteY13-1568" fmla="*/ 1117635 h 1424419"/>
                  <a:gd name="connsiteX14-1569" fmla="*/ 667 w 1306267"/>
                  <a:gd name="connsiteY14-1570" fmla="*/ 999105 h 1424419"/>
                  <a:gd name="connsiteX15-1571" fmla="*/ 0 w 1306267"/>
                  <a:gd name="connsiteY15-1572" fmla="*/ 972364 h 1424419"/>
                  <a:gd name="connsiteX16-1573" fmla="*/ 2496 w 1306267"/>
                  <a:gd name="connsiteY16-1574" fmla="*/ 463106 h 1424419"/>
                  <a:gd name="connsiteX17-1575" fmla="*/ 2458 w 1306267"/>
                  <a:gd name="connsiteY17-1576" fmla="*/ 429563 h 1424419"/>
                  <a:gd name="connsiteX18-1577" fmla="*/ 75248 w 1306267"/>
                  <a:gd name="connsiteY18-1578" fmla="*/ 303202 h 1424419"/>
                  <a:gd name="connsiteX19-1579" fmla="*/ 106293 w 1306267"/>
                  <a:gd name="connsiteY19-1580" fmla="*/ 282597 h 1424419"/>
                  <a:gd name="connsiteX20-1581" fmla="*/ 541533 w 1306267"/>
                  <a:gd name="connsiteY20-1582" fmla="*/ 38110 h 1424419"/>
                  <a:gd name="connsiteX21-1583" fmla="*/ 653528 w 1306267"/>
                  <a:gd name="connsiteY21-1584" fmla="*/ 0 h 1424419"/>
                  <a:gd name="connsiteX0-1585" fmla="*/ 653528 w 1305333"/>
                  <a:gd name="connsiteY0-1586" fmla="*/ 0 h 1424419"/>
                  <a:gd name="connsiteX1-1587" fmla="*/ 757287 w 1305333"/>
                  <a:gd name="connsiteY1-1588" fmla="*/ 32444 h 1424419"/>
                  <a:gd name="connsiteX2-1589" fmla="*/ 1206876 w 1305333"/>
                  <a:gd name="connsiteY2-1590" fmla="*/ 284945 h 1424419"/>
                  <a:gd name="connsiteX3-1591" fmla="*/ 1237706 w 1305333"/>
                  <a:gd name="connsiteY3-1592" fmla="*/ 306775 h 1424419"/>
                  <a:gd name="connsiteX4-1593" fmla="*/ 1301712 w 1305333"/>
                  <a:gd name="connsiteY4-1594" fmla="*/ 442384 h 1424419"/>
                  <a:gd name="connsiteX5-1595" fmla="*/ 1303099 w 1305333"/>
                  <a:gd name="connsiteY5-1596" fmla="*/ 495558 h 1424419"/>
                  <a:gd name="connsiteX6-1597" fmla="*/ 1303099 w 1305333"/>
                  <a:gd name="connsiteY6-1598" fmla="*/ 952393 h 1424419"/>
                  <a:gd name="connsiteX7-1599" fmla="*/ 1305306 w 1305333"/>
                  <a:gd name="connsiteY7-1600" fmla="*/ 990115 h 1424419"/>
                  <a:gd name="connsiteX8-1601" fmla="*/ 1227376 w 1305333"/>
                  <a:gd name="connsiteY8-1602" fmla="*/ 1152027 h 1424419"/>
                  <a:gd name="connsiteX9-1603" fmla="*/ 1172881 w 1305333"/>
                  <a:gd name="connsiteY9-1604" fmla="*/ 1179342 h 1424419"/>
                  <a:gd name="connsiteX10-1605" fmla="*/ 792288 w 1305333"/>
                  <a:gd name="connsiteY10-1606" fmla="*/ 1385653 h 1424419"/>
                  <a:gd name="connsiteX11-1607" fmla="*/ 522686 w 1305333"/>
                  <a:gd name="connsiteY11-1608" fmla="*/ 1384922 h 1424419"/>
                  <a:gd name="connsiteX12-1609" fmla="*/ 94302 w 1305333"/>
                  <a:gd name="connsiteY12-1610" fmla="*/ 1158755 h 1424419"/>
                  <a:gd name="connsiteX13-1611" fmla="*/ 39429 w 1305333"/>
                  <a:gd name="connsiteY13-1612" fmla="*/ 1117635 h 1424419"/>
                  <a:gd name="connsiteX14-1613" fmla="*/ 667 w 1305333"/>
                  <a:gd name="connsiteY14-1614" fmla="*/ 999105 h 1424419"/>
                  <a:gd name="connsiteX15-1615" fmla="*/ 0 w 1305333"/>
                  <a:gd name="connsiteY15-1616" fmla="*/ 972364 h 1424419"/>
                  <a:gd name="connsiteX16-1617" fmla="*/ 2496 w 1305333"/>
                  <a:gd name="connsiteY16-1618" fmla="*/ 463106 h 1424419"/>
                  <a:gd name="connsiteX17-1619" fmla="*/ 2458 w 1305333"/>
                  <a:gd name="connsiteY17-1620" fmla="*/ 429563 h 1424419"/>
                  <a:gd name="connsiteX18-1621" fmla="*/ 75248 w 1305333"/>
                  <a:gd name="connsiteY18-1622" fmla="*/ 303202 h 1424419"/>
                  <a:gd name="connsiteX19-1623" fmla="*/ 106293 w 1305333"/>
                  <a:gd name="connsiteY19-1624" fmla="*/ 282597 h 1424419"/>
                  <a:gd name="connsiteX20-1625" fmla="*/ 541533 w 1305333"/>
                  <a:gd name="connsiteY20-1626" fmla="*/ 38110 h 1424419"/>
                  <a:gd name="connsiteX21-1627" fmla="*/ 653528 w 1305333"/>
                  <a:gd name="connsiteY21-1628" fmla="*/ 0 h 1424419"/>
                  <a:gd name="connsiteX0-1629" fmla="*/ 653528 w 1305333"/>
                  <a:gd name="connsiteY0-1630" fmla="*/ 0 h 1424419"/>
                  <a:gd name="connsiteX1-1631" fmla="*/ 757287 w 1305333"/>
                  <a:gd name="connsiteY1-1632" fmla="*/ 32444 h 1424419"/>
                  <a:gd name="connsiteX2-1633" fmla="*/ 1206876 w 1305333"/>
                  <a:gd name="connsiteY2-1634" fmla="*/ 284945 h 1424419"/>
                  <a:gd name="connsiteX3-1635" fmla="*/ 1237706 w 1305333"/>
                  <a:gd name="connsiteY3-1636" fmla="*/ 306775 h 1424419"/>
                  <a:gd name="connsiteX4-1637" fmla="*/ 1301712 w 1305333"/>
                  <a:gd name="connsiteY4-1638" fmla="*/ 442384 h 1424419"/>
                  <a:gd name="connsiteX5-1639" fmla="*/ 1303099 w 1305333"/>
                  <a:gd name="connsiteY5-1640" fmla="*/ 495558 h 1424419"/>
                  <a:gd name="connsiteX6-1641" fmla="*/ 1303099 w 1305333"/>
                  <a:gd name="connsiteY6-1642" fmla="*/ 952393 h 1424419"/>
                  <a:gd name="connsiteX7-1643" fmla="*/ 1302599 w 1305333"/>
                  <a:gd name="connsiteY7-1644" fmla="*/ 1003650 h 1424419"/>
                  <a:gd name="connsiteX8-1645" fmla="*/ 1227376 w 1305333"/>
                  <a:gd name="connsiteY8-1646" fmla="*/ 1152027 h 1424419"/>
                  <a:gd name="connsiteX9-1647" fmla="*/ 1172881 w 1305333"/>
                  <a:gd name="connsiteY9-1648" fmla="*/ 1179342 h 1424419"/>
                  <a:gd name="connsiteX10-1649" fmla="*/ 792288 w 1305333"/>
                  <a:gd name="connsiteY10-1650" fmla="*/ 1385653 h 1424419"/>
                  <a:gd name="connsiteX11-1651" fmla="*/ 522686 w 1305333"/>
                  <a:gd name="connsiteY11-1652" fmla="*/ 1384922 h 1424419"/>
                  <a:gd name="connsiteX12-1653" fmla="*/ 94302 w 1305333"/>
                  <a:gd name="connsiteY12-1654" fmla="*/ 1158755 h 1424419"/>
                  <a:gd name="connsiteX13-1655" fmla="*/ 39429 w 1305333"/>
                  <a:gd name="connsiteY13-1656" fmla="*/ 1117635 h 1424419"/>
                  <a:gd name="connsiteX14-1657" fmla="*/ 667 w 1305333"/>
                  <a:gd name="connsiteY14-1658" fmla="*/ 999105 h 1424419"/>
                  <a:gd name="connsiteX15-1659" fmla="*/ 0 w 1305333"/>
                  <a:gd name="connsiteY15-1660" fmla="*/ 972364 h 1424419"/>
                  <a:gd name="connsiteX16-1661" fmla="*/ 2496 w 1305333"/>
                  <a:gd name="connsiteY16-1662" fmla="*/ 463106 h 1424419"/>
                  <a:gd name="connsiteX17-1663" fmla="*/ 2458 w 1305333"/>
                  <a:gd name="connsiteY17-1664" fmla="*/ 429563 h 1424419"/>
                  <a:gd name="connsiteX18-1665" fmla="*/ 75248 w 1305333"/>
                  <a:gd name="connsiteY18-1666" fmla="*/ 303202 h 1424419"/>
                  <a:gd name="connsiteX19-1667" fmla="*/ 106293 w 1305333"/>
                  <a:gd name="connsiteY19-1668" fmla="*/ 282597 h 1424419"/>
                  <a:gd name="connsiteX20-1669" fmla="*/ 541533 w 1305333"/>
                  <a:gd name="connsiteY20-1670" fmla="*/ 38110 h 1424419"/>
                  <a:gd name="connsiteX21-1671" fmla="*/ 653528 w 1305333"/>
                  <a:gd name="connsiteY21-1672" fmla="*/ 0 h 1424419"/>
                  <a:gd name="connsiteX0-1673" fmla="*/ 653528 w 1305080"/>
                  <a:gd name="connsiteY0-1674" fmla="*/ 0 h 1424419"/>
                  <a:gd name="connsiteX1-1675" fmla="*/ 757287 w 1305080"/>
                  <a:gd name="connsiteY1-1676" fmla="*/ 32444 h 1424419"/>
                  <a:gd name="connsiteX2-1677" fmla="*/ 1206876 w 1305080"/>
                  <a:gd name="connsiteY2-1678" fmla="*/ 284945 h 1424419"/>
                  <a:gd name="connsiteX3-1679" fmla="*/ 1237706 w 1305080"/>
                  <a:gd name="connsiteY3-1680" fmla="*/ 306775 h 1424419"/>
                  <a:gd name="connsiteX4-1681" fmla="*/ 1301712 w 1305080"/>
                  <a:gd name="connsiteY4-1682" fmla="*/ 442384 h 1424419"/>
                  <a:gd name="connsiteX5-1683" fmla="*/ 1303099 w 1305080"/>
                  <a:gd name="connsiteY5-1684" fmla="*/ 495558 h 1424419"/>
                  <a:gd name="connsiteX6-1685" fmla="*/ 1301746 w 1305080"/>
                  <a:gd name="connsiteY6-1686" fmla="*/ 953747 h 1424419"/>
                  <a:gd name="connsiteX7-1687" fmla="*/ 1302599 w 1305080"/>
                  <a:gd name="connsiteY7-1688" fmla="*/ 1003650 h 1424419"/>
                  <a:gd name="connsiteX8-1689" fmla="*/ 1227376 w 1305080"/>
                  <a:gd name="connsiteY8-1690" fmla="*/ 1152027 h 1424419"/>
                  <a:gd name="connsiteX9-1691" fmla="*/ 1172881 w 1305080"/>
                  <a:gd name="connsiteY9-1692" fmla="*/ 1179342 h 1424419"/>
                  <a:gd name="connsiteX10-1693" fmla="*/ 792288 w 1305080"/>
                  <a:gd name="connsiteY10-1694" fmla="*/ 1385653 h 1424419"/>
                  <a:gd name="connsiteX11-1695" fmla="*/ 522686 w 1305080"/>
                  <a:gd name="connsiteY11-1696" fmla="*/ 1384922 h 1424419"/>
                  <a:gd name="connsiteX12-1697" fmla="*/ 94302 w 1305080"/>
                  <a:gd name="connsiteY12-1698" fmla="*/ 1158755 h 1424419"/>
                  <a:gd name="connsiteX13-1699" fmla="*/ 39429 w 1305080"/>
                  <a:gd name="connsiteY13-1700" fmla="*/ 1117635 h 1424419"/>
                  <a:gd name="connsiteX14-1701" fmla="*/ 667 w 1305080"/>
                  <a:gd name="connsiteY14-1702" fmla="*/ 999105 h 1424419"/>
                  <a:gd name="connsiteX15-1703" fmla="*/ 0 w 1305080"/>
                  <a:gd name="connsiteY15-1704" fmla="*/ 972364 h 1424419"/>
                  <a:gd name="connsiteX16-1705" fmla="*/ 2496 w 1305080"/>
                  <a:gd name="connsiteY16-1706" fmla="*/ 463106 h 1424419"/>
                  <a:gd name="connsiteX17-1707" fmla="*/ 2458 w 1305080"/>
                  <a:gd name="connsiteY17-1708" fmla="*/ 429563 h 1424419"/>
                  <a:gd name="connsiteX18-1709" fmla="*/ 75248 w 1305080"/>
                  <a:gd name="connsiteY18-1710" fmla="*/ 303202 h 1424419"/>
                  <a:gd name="connsiteX19-1711" fmla="*/ 106293 w 1305080"/>
                  <a:gd name="connsiteY19-1712" fmla="*/ 282597 h 1424419"/>
                  <a:gd name="connsiteX20-1713" fmla="*/ 541533 w 1305080"/>
                  <a:gd name="connsiteY20-1714" fmla="*/ 38110 h 1424419"/>
                  <a:gd name="connsiteX21-1715" fmla="*/ 653528 w 1305080"/>
                  <a:gd name="connsiteY21-1716" fmla="*/ 0 h 1424419"/>
                  <a:gd name="connsiteX0-1717" fmla="*/ 653528 w 1305299"/>
                  <a:gd name="connsiteY0-1718" fmla="*/ 0 h 1424419"/>
                  <a:gd name="connsiteX1-1719" fmla="*/ 757287 w 1305299"/>
                  <a:gd name="connsiteY1-1720" fmla="*/ 32444 h 1424419"/>
                  <a:gd name="connsiteX2-1721" fmla="*/ 1206876 w 1305299"/>
                  <a:gd name="connsiteY2-1722" fmla="*/ 284945 h 1424419"/>
                  <a:gd name="connsiteX3-1723" fmla="*/ 1237706 w 1305299"/>
                  <a:gd name="connsiteY3-1724" fmla="*/ 306775 h 1424419"/>
                  <a:gd name="connsiteX4-1725" fmla="*/ 1301712 w 1305299"/>
                  <a:gd name="connsiteY4-1726" fmla="*/ 442384 h 1424419"/>
                  <a:gd name="connsiteX5-1727" fmla="*/ 1303099 w 1305299"/>
                  <a:gd name="connsiteY5-1728" fmla="*/ 495558 h 1424419"/>
                  <a:gd name="connsiteX6-1729" fmla="*/ 1301746 w 1305299"/>
                  <a:gd name="connsiteY6-1730" fmla="*/ 953747 h 1424419"/>
                  <a:gd name="connsiteX7-1731" fmla="*/ 1302599 w 1305299"/>
                  <a:gd name="connsiteY7-1732" fmla="*/ 1003650 h 1424419"/>
                  <a:gd name="connsiteX8-1733" fmla="*/ 1227376 w 1305299"/>
                  <a:gd name="connsiteY8-1734" fmla="*/ 1152027 h 1424419"/>
                  <a:gd name="connsiteX9-1735" fmla="*/ 1172881 w 1305299"/>
                  <a:gd name="connsiteY9-1736" fmla="*/ 1179342 h 1424419"/>
                  <a:gd name="connsiteX10-1737" fmla="*/ 792288 w 1305299"/>
                  <a:gd name="connsiteY10-1738" fmla="*/ 1385653 h 1424419"/>
                  <a:gd name="connsiteX11-1739" fmla="*/ 522686 w 1305299"/>
                  <a:gd name="connsiteY11-1740" fmla="*/ 1384922 h 1424419"/>
                  <a:gd name="connsiteX12-1741" fmla="*/ 94302 w 1305299"/>
                  <a:gd name="connsiteY12-1742" fmla="*/ 1158755 h 1424419"/>
                  <a:gd name="connsiteX13-1743" fmla="*/ 39429 w 1305299"/>
                  <a:gd name="connsiteY13-1744" fmla="*/ 1117635 h 1424419"/>
                  <a:gd name="connsiteX14-1745" fmla="*/ 667 w 1305299"/>
                  <a:gd name="connsiteY14-1746" fmla="*/ 999105 h 1424419"/>
                  <a:gd name="connsiteX15-1747" fmla="*/ 0 w 1305299"/>
                  <a:gd name="connsiteY15-1748" fmla="*/ 972364 h 1424419"/>
                  <a:gd name="connsiteX16-1749" fmla="*/ 2496 w 1305299"/>
                  <a:gd name="connsiteY16-1750" fmla="*/ 463106 h 1424419"/>
                  <a:gd name="connsiteX17-1751" fmla="*/ 2458 w 1305299"/>
                  <a:gd name="connsiteY17-1752" fmla="*/ 429563 h 1424419"/>
                  <a:gd name="connsiteX18-1753" fmla="*/ 75248 w 1305299"/>
                  <a:gd name="connsiteY18-1754" fmla="*/ 303202 h 1424419"/>
                  <a:gd name="connsiteX19-1755" fmla="*/ 106293 w 1305299"/>
                  <a:gd name="connsiteY19-1756" fmla="*/ 282597 h 1424419"/>
                  <a:gd name="connsiteX20-1757" fmla="*/ 541533 w 1305299"/>
                  <a:gd name="connsiteY20-1758" fmla="*/ 38110 h 1424419"/>
                  <a:gd name="connsiteX21-1759" fmla="*/ 653528 w 1305299"/>
                  <a:gd name="connsiteY21-1760" fmla="*/ 0 h 1424419"/>
                  <a:gd name="connsiteX0-1761" fmla="*/ 653528 w 1306646"/>
                  <a:gd name="connsiteY0-1762" fmla="*/ 0 h 1424419"/>
                  <a:gd name="connsiteX1-1763" fmla="*/ 757287 w 1306646"/>
                  <a:gd name="connsiteY1-1764" fmla="*/ 32444 h 1424419"/>
                  <a:gd name="connsiteX2-1765" fmla="*/ 1206876 w 1306646"/>
                  <a:gd name="connsiteY2-1766" fmla="*/ 284945 h 1424419"/>
                  <a:gd name="connsiteX3-1767" fmla="*/ 1237706 w 1306646"/>
                  <a:gd name="connsiteY3-1768" fmla="*/ 306775 h 1424419"/>
                  <a:gd name="connsiteX4-1769" fmla="*/ 1301712 w 1306646"/>
                  <a:gd name="connsiteY4-1770" fmla="*/ 442384 h 1424419"/>
                  <a:gd name="connsiteX5-1771" fmla="*/ 1303099 w 1306646"/>
                  <a:gd name="connsiteY5-1772" fmla="*/ 495558 h 1424419"/>
                  <a:gd name="connsiteX6-1773" fmla="*/ 1301746 w 1306646"/>
                  <a:gd name="connsiteY6-1774" fmla="*/ 953747 h 1424419"/>
                  <a:gd name="connsiteX7-1775" fmla="*/ 1302599 w 1306646"/>
                  <a:gd name="connsiteY7-1776" fmla="*/ 1003650 h 1424419"/>
                  <a:gd name="connsiteX8-1777" fmla="*/ 1227376 w 1306646"/>
                  <a:gd name="connsiteY8-1778" fmla="*/ 1152027 h 1424419"/>
                  <a:gd name="connsiteX9-1779" fmla="*/ 1172881 w 1306646"/>
                  <a:gd name="connsiteY9-1780" fmla="*/ 1179342 h 1424419"/>
                  <a:gd name="connsiteX10-1781" fmla="*/ 792288 w 1306646"/>
                  <a:gd name="connsiteY10-1782" fmla="*/ 1385653 h 1424419"/>
                  <a:gd name="connsiteX11-1783" fmla="*/ 522686 w 1306646"/>
                  <a:gd name="connsiteY11-1784" fmla="*/ 1384922 h 1424419"/>
                  <a:gd name="connsiteX12-1785" fmla="*/ 94302 w 1306646"/>
                  <a:gd name="connsiteY12-1786" fmla="*/ 1158755 h 1424419"/>
                  <a:gd name="connsiteX13-1787" fmla="*/ 39429 w 1306646"/>
                  <a:gd name="connsiteY13-1788" fmla="*/ 1117635 h 1424419"/>
                  <a:gd name="connsiteX14-1789" fmla="*/ 667 w 1306646"/>
                  <a:gd name="connsiteY14-1790" fmla="*/ 999105 h 1424419"/>
                  <a:gd name="connsiteX15-1791" fmla="*/ 0 w 1306646"/>
                  <a:gd name="connsiteY15-1792" fmla="*/ 972364 h 1424419"/>
                  <a:gd name="connsiteX16-1793" fmla="*/ 2496 w 1306646"/>
                  <a:gd name="connsiteY16-1794" fmla="*/ 463106 h 1424419"/>
                  <a:gd name="connsiteX17-1795" fmla="*/ 2458 w 1306646"/>
                  <a:gd name="connsiteY17-1796" fmla="*/ 429563 h 1424419"/>
                  <a:gd name="connsiteX18-1797" fmla="*/ 75248 w 1306646"/>
                  <a:gd name="connsiteY18-1798" fmla="*/ 303202 h 1424419"/>
                  <a:gd name="connsiteX19-1799" fmla="*/ 106293 w 1306646"/>
                  <a:gd name="connsiteY19-1800" fmla="*/ 282597 h 1424419"/>
                  <a:gd name="connsiteX20-1801" fmla="*/ 541533 w 1306646"/>
                  <a:gd name="connsiteY20-1802" fmla="*/ 38110 h 1424419"/>
                  <a:gd name="connsiteX21-1803" fmla="*/ 653528 w 1306646"/>
                  <a:gd name="connsiteY21-1804" fmla="*/ 0 h 1424419"/>
                  <a:gd name="connsiteX0-1805" fmla="*/ 653528 w 1305299"/>
                  <a:gd name="connsiteY0-1806" fmla="*/ 0 h 1424419"/>
                  <a:gd name="connsiteX1-1807" fmla="*/ 757287 w 1305299"/>
                  <a:gd name="connsiteY1-1808" fmla="*/ 32444 h 1424419"/>
                  <a:gd name="connsiteX2-1809" fmla="*/ 1206876 w 1305299"/>
                  <a:gd name="connsiteY2-1810" fmla="*/ 284945 h 1424419"/>
                  <a:gd name="connsiteX3-1811" fmla="*/ 1237706 w 1305299"/>
                  <a:gd name="connsiteY3-1812" fmla="*/ 306775 h 1424419"/>
                  <a:gd name="connsiteX4-1813" fmla="*/ 1301712 w 1305299"/>
                  <a:gd name="connsiteY4-1814" fmla="*/ 442384 h 1424419"/>
                  <a:gd name="connsiteX5-1815" fmla="*/ 1303099 w 1305299"/>
                  <a:gd name="connsiteY5-1816" fmla="*/ 495558 h 1424419"/>
                  <a:gd name="connsiteX6-1817" fmla="*/ 1301746 w 1305299"/>
                  <a:gd name="connsiteY6-1818" fmla="*/ 953747 h 1424419"/>
                  <a:gd name="connsiteX7-1819" fmla="*/ 1302599 w 1305299"/>
                  <a:gd name="connsiteY7-1820" fmla="*/ 1003650 h 1424419"/>
                  <a:gd name="connsiteX8-1821" fmla="*/ 1227376 w 1305299"/>
                  <a:gd name="connsiteY8-1822" fmla="*/ 1152027 h 1424419"/>
                  <a:gd name="connsiteX9-1823" fmla="*/ 1172881 w 1305299"/>
                  <a:gd name="connsiteY9-1824" fmla="*/ 1179342 h 1424419"/>
                  <a:gd name="connsiteX10-1825" fmla="*/ 792288 w 1305299"/>
                  <a:gd name="connsiteY10-1826" fmla="*/ 1385653 h 1424419"/>
                  <a:gd name="connsiteX11-1827" fmla="*/ 522686 w 1305299"/>
                  <a:gd name="connsiteY11-1828" fmla="*/ 1384922 h 1424419"/>
                  <a:gd name="connsiteX12-1829" fmla="*/ 94302 w 1305299"/>
                  <a:gd name="connsiteY12-1830" fmla="*/ 1158755 h 1424419"/>
                  <a:gd name="connsiteX13-1831" fmla="*/ 39429 w 1305299"/>
                  <a:gd name="connsiteY13-1832" fmla="*/ 1117635 h 1424419"/>
                  <a:gd name="connsiteX14-1833" fmla="*/ 667 w 1305299"/>
                  <a:gd name="connsiteY14-1834" fmla="*/ 999105 h 1424419"/>
                  <a:gd name="connsiteX15-1835" fmla="*/ 0 w 1305299"/>
                  <a:gd name="connsiteY15-1836" fmla="*/ 972364 h 1424419"/>
                  <a:gd name="connsiteX16-1837" fmla="*/ 2496 w 1305299"/>
                  <a:gd name="connsiteY16-1838" fmla="*/ 463106 h 1424419"/>
                  <a:gd name="connsiteX17-1839" fmla="*/ 2458 w 1305299"/>
                  <a:gd name="connsiteY17-1840" fmla="*/ 429563 h 1424419"/>
                  <a:gd name="connsiteX18-1841" fmla="*/ 75248 w 1305299"/>
                  <a:gd name="connsiteY18-1842" fmla="*/ 303202 h 1424419"/>
                  <a:gd name="connsiteX19-1843" fmla="*/ 106293 w 1305299"/>
                  <a:gd name="connsiteY19-1844" fmla="*/ 282597 h 1424419"/>
                  <a:gd name="connsiteX20-1845" fmla="*/ 541533 w 1305299"/>
                  <a:gd name="connsiteY20-1846" fmla="*/ 38110 h 1424419"/>
                  <a:gd name="connsiteX21-1847" fmla="*/ 653528 w 1305299"/>
                  <a:gd name="connsiteY21-1848" fmla="*/ 0 h 1424419"/>
                  <a:gd name="connsiteX0-1849" fmla="*/ 653528 w 1304127"/>
                  <a:gd name="connsiteY0-1850" fmla="*/ 0 h 1424419"/>
                  <a:gd name="connsiteX1-1851" fmla="*/ 757287 w 1304127"/>
                  <a:gd name="connsiteY1-1852" fmla="*/ 32444 h 1424419"/>
                  <a:gd name="connsiteX2-1853" fmla="*/ 1206876 w 1304127"/>
                  <a:gd name="connsiteY2-1854" fmla="*/ 284945 h 1424419"/>
                  <a:gd name="connsiteX3-1855" fmla="*/ 1237706 w 1304127"/>
                  <a:gd name="connsiteY3-1856" fmla="*/ 306775 h 1424419"/>
                  <a:gd name="connsiteX4-1857" fmla="*/ 1301712 w 1304127"/>
                  <a:gd name="connsiteY4-1858" fmla="*/ 442384 h 1424419"/>
                  <a:gd name="connsiteX5-1859" fmla="*/ 1303099 w 1304127"/>
                  <a:gd name="connsiteY5-1860" fmla="*/ 495558 h 1424419"/>
                  <a:gd name="connsiteX6-1861" fmla="*/ 1301746 w 1304127"/>
                  <a:gd name="connsiteY6-1862" fmla="*/ 953747 h 1424419"/>
                  <a:gd name="connsiteX7-1863" fmla="*/ 1302599 w 1304127"/>
                  <a:gd name="connsiteY7-1864" fmla="*/ 1003650 h 1424419"/>
                  <a:gd name="connsiteX8-1865" fmla="*/ 1227376 w 1304127"/>
                  <a:gd name="connsiteY8-1866" fmla="*/ 1152027 h 1424419"/>
                  <a:gd name="connsiteX9-1867" fmla="*/ 1172881 w 1304127"/>
                  <a:gd name="connsiteY9-1868" fmla="*/ 1179342 h 1424419"/>
                  <a:gd name="connsiteX10-1869" fmla="*/ 792288 w 1304127"/>
                  <a:gd name="connsiteY10-1870" fmla="*/ 1385653 h 1424419"/>
                  <a:gd name="connsiteX11-1871" fmla="*/ 522686 w 1304127"/>
                  <a:gd name="connsiteY11-1872" fmla="*/ 1384922 h 1424419"/>
                  <a:gd name="connsiteX12-1873" fmla="*/ 94302 w 1304127"/>
                  <a:gd name="connsiteY12-1874" fmla="*/ 1158755 h 1424419"/>
                  <a:gd name="connsiteX13-1875" fmla="*/ 39429 w 1304127"/>
                  <a:gd name="connsiteY13-1876" fmla="*/ 1117635 h 1424419"/>
                  <a:gd name="connsiteX14-1877" fmla="*/ 667 w 1304127"/>
                  <a:gd name="connsiteY14-1878" fmla="*/ 999105 h 1424419"/>
                  <a:gd name="connsiteX15-1879" fmla="*/ 0 w 1304127"/>
                  <a:gd name="connsiteY15-1880" fmla="*/ 972364 h 1424419"/>
                  <a:gd name="connsiteX16-1881" fmla="*/ 2496 w 1304127"/>
                  <a:gd name="connsiteY16-1882" fmla="*/ 463106 h 1424419"/>
                  <a:gd name="connsiteX17-1883" fmla="*/ 2458 w 1304127"/>
                  <a:gd name="connsiteY17-1884" fmla="*/ 429563 h 1424419"/>
                  <a:gd name="connsiteX18-1885" fmla="*/ 75248 w 1304127"/>
                  <a:gd name="connsiteY18-1886" fmla="*/ 303202 h 1424419"/>
                  <a:gd name="connsiteX19-1887" fmla="*/ 106293 w 1304127"/>
                  <a:gd name="connsiteY19-1888" fmla="*/ 282597 h 1424419"/>
                  <a:gd name="connsiteX20-1889" fmla="*/ 541533 w 1304127"/>
                  <a:gd name="connsiteY20-1890" fmla="*/ 38110 h 1424419"/>
                  <a:gd name="connsiteX21-1891" fmla="*/ 653528 w 1304127"/>
                  <a:gd name="connsiteY21-1892" fmla="*/ 0 h 1424419"/>
                  <a:gd name="connsiteX0-1893" fmla="*/ 653528 w 1306101"/>
                  <a:gd name="connsiteY0-1894" fmla="*/ 0 h 1424419"/>
                  <a:gd name="connsiteX1-1895" fmla="*/ 757287 w 1306101"/>
                  <a:gd name="connsiteY1-1896" fmla="*/ 32444 h 1424419"/>
                  <a:gd name="connsiteX2-1897" fmla="*/ 1206876 w 1306101"/>
                  <a:gd name="connsiteY2-1898" fmla="*/ 284945 h 1424419"/>
                  <a:gd name="connsiteX3-1899" fmla="*/ 1237706 w 1306101"/>
                  <a:gd name="connsiteY3-1900" fmla="*/ 306775 h 1424419"/>
                  <a:gd name="connsiteX4-1901" fmla="*/ 1305773 w 1306101"/>
                  <a:gd name="connsiteY4-1902" fmla="*/ 442384 h 1424419"/>
                  <a:gd name="connsiteX5-1903" fmla="*/ 1303099 w 1306101"/>
                  <a:gd name="connsiteY5-1904" fmla="*/ 495558 h 1424419"/>
                  <a:gd name="connsiteX6-1905" fmla="*/ 1301746 w 1306101"/>
                  <a:gd name="connsiteY6-1906" fmla="*/ 953747 h 1424419"/>
                  <a:gd name="connsiteX7-1907" fmla="*/ 1302599 w 1306101"/>
                  <a:gd name="connsiteY7-1908" fmla="*/ 1003650 h 1424419"/>
                  <a:gd name="connsiteX8-1909" fmla="*/ 1227376 w 1306101"/>
                  <a:gd name="connsiteY8-1910" fmla="*/ 1152027 h 1424419"/>
                  <a:gd name="connsiteX9-1911" fmla="*/ 1172881 w 1306101"/>
                  <a:gd name="connsiteY9-1912" fmla="*/ 1179342 h 1424419"/>
                  <a:gd name="connsiteX10-1913" fmla="*/ 792288 w 1306101"/>
                  <a:gd name="connsiteY10-1914" fmla="*/ 1385653 h 1424419"/>
                  <a:gd name="connsiteX11-1915" fmla="*/ 522686 w 1306101"/>
                  <a:gd name="connsiteY11-1916" fmla="*/ 1384922 h 1424419"/>
                  <a:gd name="connsiteX12-1917" fmla="*/ 94302 w 1306101"/>
                  <a:gd name="connsiteY12-1918" fmla="*/ 1158755 h 1424419"/>
                  <a:gd name="connsiteX13-1919" fmla="*/ 39429 w 1306101"/>
                  <a:gd name="connsiteY13-1920" fmla="*/ 1117635 h 1424419"/>
                  <a:gd name="connsiteX14-1921" fmla="*/ 667 w 1306101"/>
                  <a:gd name="connsiteY14-1922" fmla="*/ 999105 h 1424419"/>
                  <a:gd name="connsiteX15-1923" fmla="*/ 0 w 1306101"/>
                  <a:gd name="connsiteY15-1924" fmla="*/ 972364 h 1424419"/>
                  <a:gd name="connsiteX16-1925" fmla="*/ 2496 w 1306101"/>
                  <a:gd name="connsiteY16-1926" fmla="*/ 463106 h 1424419"/>
                  <a:gd name="connsiteX17-1927" fmla="*/ 2458 w 1306101"/>
                  <a:gd name="connsiteY17-1928" fmla="*/ 429563 h 1424419"/>
                  <a:gd name="connsiteX18-1929" fmla="*/ 75248 w 1306101"/>
                  <a:gd name="connsiteY18-1930" fmla="*/ 303202 h 1424419"/>
                  <a:gd name="connsiteX19-1931" fmla="*/ 106293 w 1306101"/>
                  <a:gd name="connsiteY19-1932" fmla="*/ 282597 h 1424419"/>
                  <a:gd name="connsiteX20-1933" fmla="*/ 541533 w 1306101"/>
                  <a:gd name="connsiteY20-1934" fmla="*/ 38110 h 1424419"/>
                  <a:gd name="connsiteX21-1935" fmla="*/ 653528 w 1306101"/>
                  <a:gd name="connsiteY21-1936" fmla="*/ 0 h 1424419"/>
                  <a:gd name="connsiteX0-1937" fmla="*/ 653528 w 1304819"/>
                  <a:gd name="connsiteY0-1938" fmla="*/ 0 h 1424419"/>
                  <a:gd name="connsiteX1-1939" fmla="*/ 757287 w 1304819"/>
                  <a:gd name="connsiteY1-1940" fmla="*/ 32444 h 1424419"/>
                  <a:gd name="connsiteX2-1941" fmla="*/ 1206876 w 1304819"/>
                  <a:gd name="connsiteY2-1942" fmla="*/ 284945 h 1424419"/>
                  <a:gd name="connsiteX3-1943" fmla="*/ 1237706 w 1304819"/>
                  <a:gd name="connsiteY3-1944" fmla="*/ 306775 h 1424419"/>
                  <a:gd name="connsiteX4-1945" fmla="*/ 1304420 w 1304819"/>
                  <a:gd name="connsiteY4-1946" fmla="*/ 434263 h 1424419"/>
                  <a:gd name="connsiteX5-1947" fmla="*/ 1303099 w 1304819"/>
                  <a:gd name="connsiteY5-1948" fmla="*/ 495558 h 1424419"/>
                  <a:gd name="connsiteX6-1949" fmla="*/ 1301746 w 1304819"/>
                  <a:gd name="connsiteY6-1950" fmla="*/ 953747 h 1424419"/>
                  <a:gd name="connsiteX7-1951" fmla="*/ 1302599 w 1304819"/>
                  <a:gd name="connsiteY7-1952" fmla="*/ 1003650 h 1424419"/>
                  <a:gd name="connsiteX8-1953" fmla="*/ 1227376 w 1304819"/>
                  <a:gd name="connsiteY8-1954" fmla="*/ 1152027 h 1424419"/>
                  <a:gd name="connsiteX9-1955" fmla="*/ 1172881 w 1304819"/>
                  <a:gd name="connsiteY9-1956" fmla="*/ 1179342 h 1424419"/>
                  <a:gd name="connsiteX10-1957" fmla="*/ 792288 w 1304819"/>
                  <a:gd name="connsiteY10-1958" fmla="*/ 1385653 h 1424419"/>
                  <a:gd name="connsiteX11-1959" fmla="*/ 522686 w 1304819"/>
                  <a:gd name="connsiteY11-1960" fmla="*/ 1384922 h 1424419"/>
                  <a:gd name="connsiteX12-1961" fmla="*/ 94302 w 1304819"/>
                  <a:gd name="connsiteY12-1962" fmla="*/ 1158755 h 1424419"/>
                  <a:gd name="connsiteX13-1963" fmla="*/ 39429 w 1304819"/>
                  <a:gd name="connsiteY13-1964" fmla="*/ 1117635 h 1424419"/>
                  <a:gd name="connsiteX14-1965" fmla="*/ 667 w 1304819"/>
                  <a:gd name="connsiteY14-1966" fmla="*/ 999105 h 1424419"/>
                  <a:gd name="connsiteX15-1967" fmla="*/ 0 w 1304819"/>
                  <a:gd name="connsiteY15-1968" fmla="*/ 972364 h 1424419"/>
                  <a:gd name="connsiteX16-1969" fmla="*/ 2496 w 1304819"/>
                  <a:gd name="connsiteY16-1970" fmla="*/ 463106 h 1424419"/>
                  <a:gd name="connsiteX17-1971" fmla="*/ 2458 w 1304819"/>
                  <a:gd name="connsiteY17-1972" fmla="*/ 429563 h 1424419"/>
                  <a:gd name="connsiteX18-1973" fmla="*/ 75248 w 1304819"/>
                  <a:gd name="connsiteY18-1974" fmla="*/ 303202 h 1424419"/>
                  <a:gd name="connsiteX19-1975" fmla="*/ 106293 w 1304819"/>
                  <a:gd name="connsiteY19-1976" fmla="*/ 282597 h 1424419"/>
                  <a:gd name="connsiteX20-1977" fmla="*/ 541533 w 1304819"/>
                  <a:gd name="connsiteY20-1978" fmla="*/ 38110 h 1424419"/>
                  <a:gd name="connsiteX21-1979" fmla="*/ 653528 w 1304819"/>
                  <a:gd name="connsiteY21-1980" fmla="*/ 0 h 1424419"/>
                  <a:gd name="connsiteX0-1981" fmla="*/ 653528 w 1306525"/>
                  <a:gd name="connsiteY0-1982" fmla="*/ 0 h 1424419"/>
                  <a:gd name="connsiteX1-1983" fmla="*/ 757287 w 1306525"/>
                  <a:gd name="connsiteY1-1984" fmla="*/ 32444 h 1424419"/>
                  <a:gd name="connsiteX2-1985" fmla="*/ 1206876 w 1306525"/>
                  <a:gd name="connsiteY2-1986" fmla="*/ 284945 h 1424419"/>
                  <a:gd name="connsiteX3-1987" fmla="*/ 1237706 w 1306525"/>
                  <a:gd name="connsiteY3-1988" fmla="*/ 306775 h 1424419"/>
                  <a:gd name="connsiteX4-1989" fmla="*/ 1304420 w 1306525"/>
                  <a:gd name="connsiteY4-1990" fmla="*/ 434263 h 1424419"/>
                  <a:gd name="connsiteX5-1991" fmla="*/ 1305806 w 1306525"/>
                  <a:gd name="connsiteY5-1992" fmla="*/ 519922 h 1424419"/>
                  <a:gd name="connsiteX6-1993" fmla="*/ 1301746 w 1306525"/>
                  <a:gd name="connsiteY6-1994" fmla="*/ 953747 h 1424419"/>
                  <a:gd name="connsiteX7-1995" fmla="*/ 1302599 w 1306525"/>
                  <a:gd name="connsiteY7-1996" fmla="*/ 1003650 h 1424419"/>
                  <a:gd name="connsiteX8-1997" fmla="*/ 1227376 w 1306525"/>
                  <a:gd name="connsiteY8-1998" fmla="*/ 1152027 h 1424419"/>
                  <a:gd name="connsiteX9-1999" fmla="*/ 1172881 w 1306525"/>
                  <a:gd name="connsiteY9-2000" fmla="*/ 1179342 h 1424419"/>
                  <a:gd name="connsiteX10-2001" fmla="*/ 792288 w 1306525"/>
                  <a:gd name="connsiteY10-2002" fmla="*/ 1385653 h 1424419"/>
                  <a:gd name="connsiteX11-2003" fmla="*/ 522686 w 1306525"/>
                  <a:gd name="connsiteY11-2004" fmla="*/ 1384922 h 1424419"/>
                  <a:gd name="connsiteX12-2005" fmla="*/ 94302 w 1306525"/>
                  <a:gd name="connsiteY12-2006" fmla="*/ 1158755 h 1424419"/>
                  <a:gd name="connsiteX13-2007" fmla="*/ 39429 w 1306525"/>
                  <a:gd name="connsiteY13-2008" fmla="*/ 1117635 h 1424419"/>
                  <a:gd name="connsiteX14-2009" fmla="*/ 667 w 1306525"/>
                  <a:gd name="connsiteY14-2010" fmla="*/ 999105 h 1424419"/>
                  <a:gd name="connsiteX15-2011" fmla="*/ 0 w 1306525"/>
                  <a:gd name="connsiteY15-2012" fmla="*/ 972364 h 1424419"/>
                  <a:gd name="connsiteX16-2013" fmla="*/ 2496 w 1306525"/>
                  <a:gd name="connsiteY16-2014" fmla="*/ 463106 h 1424419"/>
                  <a:gd name="connsiteX17-2015" fmla="*/ 2458 w 1306525"/>
                  <a:gd name="connsiteY17-2016" fmla="*/ 429563 h 1424419"/>
                  <a:gd name="connsiteX18-2017" fmla="*/ 75248 w 1306525"/>
                  <a:gd name="connsiteY18-2018" fmla="*/ 303202 h 1424419"/>
                  <a:gd name="connsiteX19-2019" fmla="*/ 106293 w 1306525"/>
                  <a:gd name="connsiteY19-2020" fmla="*/ 282597 h 1424419"/>
                  <a:gd name="connsiteX20-2021" fmla="*/ 541533 w 1306525"/>
                  <a:gd name="connsiteY20-2022" fmla="*/ 38110 h 1424419"/>
                  <a:gd name="connsiteX21-2023" fmla="*/ 653528 w 1306525"/>
                  <a:gd name="connsiteY21-2024" fmla="*/ 0 h 1424419"/>
                  <a:gd name="connsiteX0-2025" fmla="*/ 653528 w 1305814"/>
                  <a:gd name="connsiteY0-2026" fmla="*/ 0 h 1424419"/>
                  <a:gd name="connsiteX1-2027" fmla="*/ 757287 w 1305814"/>
                  <a:gd name="connsiteY1-2028" fmla="*/ 32444 h 1424419"/>
                  <a:gd name="connsiteX2-2029" fmla="*/ 1206876 w 1305814"/>
                  <a:gd name="connsiteY2-2030" fmla="*/ 284945 h 1424419"/>
                  <a:gd name="connsiteX3-2031" fmla="*/ 1237706 w 1305814"/>
                  <a:gd name="connsiteY3-2032" fmla="*/ 306775 h 1424419"/>
                  <a:gd name="connsiteX4-2033" fmla="*/ 1304420 w 1305814"/>
                  <a:gd name="connsiteY4-2034" fmla="*/ 434263 h 1424419"/>
                  <a:gd name="connsiteX5-2035" fmla="*/ 1305806 w 1305814"/>
                  <a:gd name="connsiteY5-2036" fmla="*/ 519922 h 1424419"/>
                  <a:gd name="connsiteX6-2037" fmla="*/ 1301746 w 1305814"/>
                  <a:gd name="connsiteY6-2038" fmla="*/ 953747 h 1424419"/>
                  <a:gd name="connsiteX7-2039" fmla="*/ 1302599 w 1305814"/>
                  <a:gd name="connsiteY7-2040" fmla="*/ 1003650 h 1424419"/>
                  <a:gd name="connsiteX8-2041" fmla="*/ 1227376 w 1305814"/>
                  <a:gd name="connsiteY8-2042" fmla="*/ 1152027 h 1424419"/>
                  <a:gd name="connsiteX9-2043" fmla="*/ 1172881 w 1305814"/>
                  <a:gd name="connsiteY9-2044" fmla="*/ 1179342 h 1424419"/>
                  <a:gd name="connsiteX10-2045" fmla="*/ 792288 w 1305814"/>
                  <a:gd name="connsiteY10-2046" fmla="*/ 1385653 h 1424419"/>
                  <a:gd name="connsiteX11-2047" fmla="*/ 522686 w 1305814"/>
                  <a:gd name="connsiteY11-2048" fmla="*/ 1384922 h 1424419"/>
                  <a:gd name="connsiteX12-2049" fmla="*/ 94302 w 1305814"/>
                  <a:gd name="connsiteY12-2050" fmla="*/ 1158755 h 1424419"/>
                  <a:gd name="connsiteX13-2051" fmla="*/ 39429 w 1305814"/>
                  <a:gd name="connsiteY13-2052" fmla="*/ 1117635 h 1424419"/>
                  <a:gd name="connsiteX14-2053" fmla="*/ 667 w 1305814"/>
                  <a:gd name="connsiteY14-2054" fmla="*/ 999105 h 1424419"/>
                  <a:gd name="connsiteX15-2055" fmla="*/ 0 w 1305814"/>
                  <a:gd name="connsiteY15-2056" fmla="*/ 972364 h 1424419"/>
                  <a:gd name="connsiteX16-2057" fmla="*/ 2496 w 1305814"/>
                  <a:gd name="connsiteY16-2058" fmla="*/ 463106 h 1424419"/>
                  <a:gd name="connsiteX17-2059" fmla="*/ 2458 w 1305814"/>
                  <a:gd name="connsiteY17-2060" fmla="*/ 429563 h 1424419"/>
                  <a:gd name="connsiteX18-2061" fmla="*/ 75248 w 1305814"/>
                  <a:gd name="connsiteY18-2062" fmla="*/ 303202 h 1424419"/>
                  <a:gd name="connsiteX19-2063" fmla="*/ 106293 w 1305814"/>
                  <a:gd name="connsiteY19-2064" fmla="*/ 282597 h 1424419"/>
                  <a:gd name="connsiteX20-2065" fmla="*/ 541533 w 1305814"/>
                  <a:gd name="connsiteY20-2066" fmla="*/ 38110 h 1424419"/>
                  <a:gd name="connsiteX21-2067" fmla="*/ 653528 w 1305814"/>
                  <a:gd name="connsiteY21-2068" fmla="*/ 0 h 1424419"/>
                  <a:gd name="connsiteX0-2069" fmla="*/ 653528 w 1305814"/>
                  <a:gd name="connsiteY0-2070" fmla="*/ 0 h 1424419"/>
                  <a:gd name="connsiteX1-2071" fmla="*/ 757287 w 1305814"/>
                  <a:gd name="connsiteY1-2072" fmla="*/ 32444 h 1424419"/>
                  <a:gd name="connsiteX2-2073" fmla="*/ 1206876 w 1305814"/>
                  <a:gd name="connsiteY2-2074" fmla="*/ 284945 h 1424419"/>
                  <a:gd name="connsiteX3-2075" fmla="*/ 1237706 w 1305814"/>
                  <a:gd name="connsiteY3-2076" fmla="*/ 306775 h 1424419"/>
                  <a:gd name="connsiteX4-2077" fmla="*/ 1304420 w 1305814"/>
                  <a:gd name="connsiteY4-2078" fmla="*/ 434263 h 1424419"/>
                  <a:gd name="connsiteX5-2079" fmla="*/ 1305806 w 1305814"/>
                  <a:gd name="connsiteY5-2080" fmla="*/ 519922 h 1424419"/>
                  <a:gd name="connsiteX6-2081" fmla="*/ 1301746 w 1305814"/>
                  <a:gd name="connsiteY6-2082" fmla="*/ 953747 h 1424419"/>
                  <a:gd name="connsiteX7-2083" fmla="*/ 1302599 w 1305814"/>
                  <a:gd name="connsiteY7-2084" fmla="*/ 1003650 h 1424419"/>
                  <a:gd name="connsiteX8-2085" fmla="*/ 1227376 w 1305814"/>
                  <a:gd name="connsiteY8-2086" fmla="*/ 1152027 h 1424419"/>
                  <a:gd name="connsiteX9-2087" fmla="*/ 1172881 w 1305814"/>
                  <a:gd name="connsiteY9-2088" fmla="*/ 1179342 h 1424419"/>
                  <a:gd name="connsiteX10-2089" fmla="*/ 792288 w 1305814"/>
                  <a:gd name="connsiteY10-2090" fmla="*/ 1385653 h 1424419"/>
                  <a:gd name="connsiteX11-2091" fmla="*/ 522686 w 1305814"/>
                  <a:gd name="connsiteY11-2092" fmla="*/ 1384922 h 1424419"/>
                  <a:gd name="connsiteX12-2093" fmla="*/ 94302 w 1305814"/>
                  <a:gd name="connsiteY12-2094" fmla="*/ 1158755 h 1424419"/>
                  <a:gd name="connsiteX13-2095" fmla="*/ 39429 w 1305814"/>
                  <a:gd name="connsiteY13-2096" fmla="*/ 1117635 h 1424419"/>
                  <a:gd name="connsiteX14-2097" fmla="*/ 667 w 1305814"/>
                  <a:gd name="connsiteY14-2098" fmla="*/ 999105 h 1424419"/>
                  <a:gd name="connsiteX15-2099" fmla="*/ 0 w 1305814"/>
                  <a:gd name="connsiteY15-2100" fmla="*/ 972364 h 1424419"/>
                  <a:gd name="connsiteX16-2101" fmla="*/ 2496 w 1305814"/>
                  <a:gd name="connsiteY16-2102" fmla="*/ 463106 h 1424419"/>
                  <a:gd name="connsiteX17-2103" fmla="*/ 2458 w 1305814"/>
                  <a:gd name="connsiteY17-2104" fmla="*/ 429563 h 1424419"/>
                  <a:gd name="connsiteX18-2105" fmla="*/ 75248 w 1305814"/>
                  <a:gd name="connsiteY18-2106" fmla="*/ 303202 h 1424419"/>
                  <a:gd name="connsiteX19-2107" fmla="*/ 106293 w 1305814"/>
                  <a:gd name="connsiteY19-2108" fmla="*/ 282597 h 1424419"/>
                  <a:gd name="connsiteX20-2109" fmla="*/ 541533 w 1305814"/>
                  <a:gd name="connsiteY20-2110" fmla="*/ 38110 h 1424419"/>
                  <a:gd name="connsiteX21-2111" fmla="*/ 653528 w 1305814"/>
                  <a:gd name="connsiteY21-2112" fmla="*/ 0 h 1424419"/>
                  <a:gd name="connsiteX0-2113" fmla="*/ 653528 w 1305814"/>
                  <a:gd name="connsiteY0-2114" fmla="*/ 0 h 1424419"/>
                  <a:gd name="connsiteX1-2115" fmla="*/ 757287 w 1305814"/>
                  <a:gd name="connsiteY1-2116" fmla="*/ 32444 h 1424419"/>
                  <a:gd name="connsiteX2-2117" fmla="*/ 1206876 w 1305814"/>
                  <a:gd name="connsiteY2-2118" fmla="*/ 284945 h 1424419"/>
                  <a:gd name="connsiteX3-2119" fmla="*/ 1237706 w 1305814"/>
                  <a:gd name="connsiteY3-2120" fmla="*/ 306775 h 1424419"/>
                  <a:gd name="connsiteX4-2121" fmla="*/ 1304420 w 1305814"/>
                  <a:gd name="connsiteY4-2122" fmla="*/ 434263 h 1424419"/>
                  <a:gd name="connsiteX5-2123" fmla="*/ 1305806 w 1305814"/>
                  <a:gd name="connsiteY5-2124" fmla="*/ 519922 h 1424419"/>
                  <a:gd name="connsiteX6-2125" fmla="*/ 1301746 w 1305814"/>
                  <a:gd name="connsiteY6-2126" fmla="*/ 953747 h 1424419"/>
                  <a:gd name="connsiteX7-2127" fmla="*/ 1302599 w 1305814"/>
                  <a:gd name="connsiteY7-2128" fmla="*/ 1003650 h 1424419"/>
                  <a:gd name="connsiteX8-2129" fmla="*/ 1227376 w 1305814"/>
                  <a:gd name="connsiteY8-2130" fmla="*/ 1152027 h 1424419"/>
                  <a:gd name="connsiteX9-2131" fmla="*/ 1174235 w 1305814"/>
                  <a:gd name="connsiteY9-2132" fmla="*/ 1184756 h 1424419"/>
                  <a:gd name="connsiteX10-2133" fmla="*/ 792288 w 1305814"/>
                  <a:gd name="connsiteY10-2134" fmla="*/ 1385653 h 1424419"/>
                  <a:gd name="connsiteX11-2135" fmla="*/ 522686 w 1305814"/>
                  <a:gd name="connsiteY11-2136" fmla="*/ 1384922 h 1424419"/>
                  <a:gd name="connsiteX12-2137" fmla="*/ 94302 w 1305814"/>
                  <a:gd name="connsiteY12-2138" fmla="*/ 1158755 h 1424419"/>
                  <a:gd name="connsiteX13-2139" fmla="*/ 39429 w 1305814"/>
                  <a:gd name="connsiteY13-2140" fmla="*/ 1117635 h 1424419"/>
                  <a:gd name="connsiteX14-2141" fmla="*/ 667 w 1305814"/>
                  <a:gd name="connsiteY14-2142" fmla="*/ 999105 h 1424419"/>
                  <a:gd name="connsiteX15-2143" fmla="*/ 0 w 1305814"/>
                  <a:gd name="connsiteY15-2144" fmla="*/ 972364 h 1424419"/>
                  <a:gd name="connsiteX16-2145" fmla="*/ 2496 w 1305814"/>
                  <a:gd name="connsiteY16-2146" fmla="*/ 463106 h 1424419"/>
                  <a:gd name="connsiteX17-2147" fmla="*/ 2458 w 1305814"/>
                  <a:gd name="connsiteY17-2148" fmla="*/ 429563 h 1424419"/>
                  <a:gd name="connsiteX18-2149" fmla="*/ 75248 w 1305814"/>
                  <a:gd name="connsiteY18-2150" fmla="*/ 303202 h 1424419"/>
                  <a:gd name="connsiteX19-2151" fmla="*/ 106293 w 1305814"/>
                  <a:gd name="connsiteY19-2152" fmla="*/ 282597 h 1424419"/>
                  <a:gd name="connsiteX20-2153" fmla="*/ 541533 w 1305814"/>
                  <a:gd name="connsiteY20-2154" fmla="*/ 38110 h 1424419"/>
                  <a:gd name="connsiteX21-2155" fmla="*/ 653528 w 1305814"/>
                  <a:gd name="connsiteY21-2156" fmla="*/ 0 h 1424419"/>
                  <a:gd name="connsiteX0-2157" fmla="*/ 653528 w 1305814"/>
                  <a:gd name="connsiteY0-2158" fmla="*/ 0 h 1424419"/>
                  <a:gd name="connsiteX1-2159" fmla="*/ 757287 w 1305814"/>
                  <a:gd name="connsiteY1-2160" fmla="*/ 32444 h 1424419"/>
                  <a:gd name="connsiteX2-2161" fmla="*/ 1206876 w 1305814"/>
                  <a:gd name="connsiteY2-2162" fmla="*/ 284945 h 1424419"/>
                  <a:gd name="connsiteX3-2163" fmla="*/ 1237706 w 1305814"/>
                  <a:gd name="connsiteY3-2164" fmla="*/ 306775 h 1424419"/>
                  <a:gd name="connsiteX4-2165" fmla="*/ 1304420 w 1305814"/>
                  <a:gd name="connsiteY4-2166" fmla="*/ 434263 h 1424419"/>
                  <a:gd name="connsiteX5-2167" fmla="*/ 1305806 w 1305814"/>
                  <a:gd name="connsiteY5-2168" fmla="*/ 519922 h 1424419"/>
                  <a:gd name="connsiteX6-2169" fmla="*/ 1301746 w 1305814"/>
                  <a:gd name="connsiteY6-2170" fmla="*/ 953747 h 1424419"/>
                  <a:gd name="connsiteX7-2171" fmla="*/ 1302599 w 1305814"/>
                  <a:gd name="connsiteY7-2172" fmla="*/ 1003650 h 1424419"/>
                  <a:gd name="connsiteX8-2173" fmla="*/ 1227376 w 1305814"/>
                  <a:gd name="connsiteY8-2174" fmla="*/ 1152027 h 1424419"/>
                  <a:gd name="connsiteX9-2175" fmla="*/ 1174235 w 1305814"/>
                  <a:gd name="connsiteY9-2176" fmla="*/ 1184756 h 1424419"/>
                  <a:gd name="connsiteX10-2177" fmla="*/ 792288 w 1305814"/>
                  <a:gd name="connsiteY10-2178" fmla="*/ 1385653 h 1424419"/>
                  <a:gd name="connsiteX11-2179" fmla="*/ 522686 w 1305814"/>
                  <a:gd name="connsiteY11-2180" fmla="*/ 1384922 h 1424419"/>
                  <a:gd name="connsiteX12-2181" fmla="*/ 94302 w 1305814"/>
                  <a:gd name="connsiteY12-2182" fmla="*/ 1158755 h 1424419"/>
                  <a:gd name="connsiteX13-2183" fmla="*/ 39429 w 1305814"/>
                  <a:gd name="connsiteY13-2184" fmla="*/ 1117635 h 1424419"/>
                  <a:gd name="connsiteX14-2185" fmla="*/ 667 w 1305814"/>
                  <a:gd name="connsiteY14-2186" fmla="*/ 999105 h 1424419"/>
                  <a:gd name="connsiteX15-2187" fmla="*/ 0 w 1305814"/>
                  <a:gd name="connsiteY15-2188" fmla="*/ 972364 h 1424419"/>
                  <a:gd name="connsiteX16-2189" fmla="*/ 2496 w 1305814"/>
                  <a:gd name="connsiteY16-2190" fmla="*/ 463106 h 1424419"/>
                  <a:gd name="connsiteX17-2191" fmla="*/ 2458 w 1305814"/>
                  <a:gd name="connsiteY17-2192" fmla="*/ 429563 h 1424419"/>
                  <a:gd name="connsiteX18-2193" fmla="*/ 75248 w 1305814"/>
                  <a:gd name="connsiteY18-2194" fmla="*/ 303202 h 1424419"/>
                  <a:gd name="connsiteX19-2195" fmla="*/ 106293 w 1305814"/>
                  <a:gd name="connsiteY19-2196" fmla="*/ 282597 h 1424419"/>
                  <a:gd name="connsiteX20-2197" fmla="*/ 541533 w 1305814"/>
                  <a:gd name="connsiteY20-2198" fmla="*/ 38110 h 1424419"/>
                  <a:gd name="connsiteX21-2199" fmla="*/ 653528 w 1305814"/>
                  <a:gd name="connsiteY21-2200" fmla="*/ 0 h 1424419"/>
                  <a:gd name="connsiteX0-2201" fmla="*/ 653528 w 1305814"/>
                  <a:gd name="connsiteY0-2202" fmla="*/ 0 h 1427408"/>
                  <a:gd name="connsiteX1-2203" fmla="*/ 757287 w 1305814"/>
                  <a:gd name="connsiteY1-2204" fmla="*/ 32444 h 1427408"/>
                  <a:gd name="connsiteX2-2205" fmla="*/ 1206876 w 1305814"/>
                  <a:gd name="connsiteY2-2206" fmla="*/ 284945 h 1427408"/>
                  <a:gd name="connsiteX3-2207" fmla="*/ 1237706 w 1305814"/>
                  <a:gd name="connsiteY3-2208" fmla="*/ 306775 h 1427408"/>
                  <a:gd name="connsiteX4-2209" fmla="*/ 1304420 w 1305814"/>
                  <a:gd name="connsiteY4-2210" fmla="*/ 434263 h 1427408"/>
                  <a:gd name="connsiteX5-2211" fmla="*/ 1305806 w 1305814"/>
                  <a:gd name="connsiteY5-2212" fmla="*/ 519922 h 1427408"/>
                  <a:gd name="connsiteX6-2213" fmla="*/ 1301746 w 1305814"/>
                  <a:gd name="connsiteY6-2214" fmla="*/ 953747 h 1427408"/>
                  <a:gd name="connsiteX7-2215" fmla="*/ 1302599 w 1305814"/>
                  <a:gd name="connsiteY7-2216" fmla="*/ 1003650 h 1427408"/>
                  <a:gd name="connsiteX8-2217" fmla="*/ 1227376 w 1305814"/>
                  <a:gd name="connsiteY8-2218" fmla="*/ 1152027 h 1427408"/>
                  <a:gd name="connsiteX9-2219" fmla="*/ 1174235 w 1305814"/>
                  <a:gd name="connsiteY9-2220" fmla="*/ 1184756 h 1427408"/>
                  <a:gd name="connsiteX10-2221" fmla="*/ 792288 w 1305814"/>
                  <a:gd name="connsiteY10-2222" fmla="*/ 1385653 h 1427408"/>
                  <a:gd name="connsiteX11-2223" fmla="*/ 517719 w 1305814"/>
                  <a:gd name="connsiteY11-2224" fmla="*/ 1389889 h 1427408"/>
                  <a:gd name="connsiteX12-2225" fmla="*/ 94302 w 1305814"/>
                  <a:gd name="connsiteY12-2226" fmla="*/ 1158755 h 1427408"/>
                  <a:gd name="connsiteX13-2227" fmla="*/ 39429 w 1305814"/>
                  <a:gd name="connsiteY13-2228" fmla="*/ 1117635 h 1427408"/>
                  <a:gd name="connsiteX14-2229" fmla="*/ 667 w 1305814"/>
                  <a:gd name="connsiteY14-2230" fmla="*/ 999105 h 1427408"/>
                  <a:gd name="connsiteX15-2231" fmla="*/ 0 w 1305814"/>
                  <a:gd name="connsiteY15-2232" fmla="*/ 972364 h 1427408"/>
                  <a:gd name="connsiteX16-2233" fmla="*/ 2496 w 1305814"/>
                  <a:gd name="connsiteY16-2234" fmla="*/ 463106 h 1427408"/>
                  <a:gd name="connsiteX17-2235" fmla="*/ 2458 w 1305814"/>
                  <a:gd name="connsiteY17-2236" fmla="*/ 429563 h 1427408"/>
                  <a:gd name="connsiteX18-2237" fmla="*/ 75248 w 1305814"/>
                  <a:gd name="connsiteY18-2238" fmla="*/ 303202 h 1427408"/>
                  <a:gd name="connsiteX19-2239" fmla="*/ 106293 w 1305814"/>
                  <a:gd name="connsiteY19-2240" fmla="*/ 282597 h 1427408"/>
                  <a:gd name="connsiteX20-2241" fmla="*/ 541533 w 1305814"/>
                  <a:gd name="connsiteY20-2242" fmla="*/ 38110 h 1427408"/>
                  <a:gd name="connsiteX21-2243" fmla="*/ 653528 w 1305814"/>
                  <a:gd name="connsiteY21-2244" fmla="*/ 0 h 1427408"/>
                  <a:gd name="connsiteX0-2245" fmla="*/ 653528 w 1305814"/>
                  <a:gd name="connsiteY0-2246" fmla="*/ 0 h 1427408"/>
                  <a:gd name="connsiteX1-2247" fmla="*/ 757287 w 1305814"/>
                  <a:gd name="connsiteY1-2248" fmla="*/ 32444 h 1427408"/>
                  <a:gd name="connsiteX2-2249" fmla="*/ 1206876 w 1305814"/>
                  <a:gd name="connsiteY2-2250" fmla="*/ 284945 h 1427408"/>
                  <a:gd name="connsiteX3-2251" fmla="*/ 1237706 w 1305814"/>
                  <a:gd name="connsiteY3-2252" fmla="*/ 306775 h 1427408"/>
                  <a:gd name="connsiteX4-2253" fmla="*/ 1304420 w 1305814"/>
                  <a:gd name="connsiteY4-2254" fmla="*/ 434263 h 1427408"/>
                  <a:gd name="connsiteX5-2255" fmla="*/ 1305806 w 1305814"/>
                  <a:gd name="connsiteY5-2256" fmla="*/ 519922 h 1427408"/>
                  <a:gd name="connsiteX6-2257" fmla="*/ 1301746 w 1305814"/>
                  <a:gd name="connsiteY6-2258" fmla="*/ 953747 h 1427408"/>
                  <a:gd name="connsiteX7-2259" fmla="*/ 1302599 w 1305814"/>
                  <a:gd name="connsiteY7-2260" fmla="*/ 1003650 h 1427408"/>
                  <a:gd name="connsiteX8-2261" fmla="*/ 1227376 w 1305814"/>
                  <a:gd name="connsiteY8-2262" fmla="*/ 1152027 h 1427408"/>
                  <a:gd name="connsiteX9-2263" fmla="*/ 1174235 w 1305814"/>
                  <a:gd name="connsiteY9-2264" fmla="*/ 1184756 h 1427408"/>
                  <a:gd name="connsiteX10-2265" fmla="*/ 792288 w 1305814"/>
                  <a:gd name="connsiteY10-2266" fmla="*/ 1385653 h 1427408"/>
                  <a:gd name="connsiteX11-2267" fmla="*/ 517719 w 1305814"/>
                  <a:gd name="connsiteY11-2268" fmla="*/ 1389889 h 1427408"/>
                  <a:gd name="connsiteX12-2269" fmla="*/ 94302 w 1305814"/>
                  <a:gd name="connsiteY12-2270" fmla="*/ 1158755 h 1427408"/>
                  <a:gd name="connsiteX13-2271" fmla="*/ 39429 w 1305814"/>
                  <a:gd name="connsiteY13-2272" fmla="*/ 1117635 h 1427408"/>
                  <a:gd name="connsiteX14-2273" fmla="*/ 667 w 1305814"/>
                  <a:gd name="connsiteY14-2274" fmla="*/ 999105 h 1427408"/>
                  <a:gd name="connsiteX15-2275" fmla="*/ 0 w 1305814"/>
                  <a:gd name="connsiteY15-2276" fmla="*/ 972364 h 1427408"/>
                  <a:gd name="connsiteX16-2277" fmla="*/ 2496 w 1305814"/>
                  <a:gd name="connsiteY16-2278" fmla="*/ 463106 h 1427408"/>
                  <a:gd name="connsiteX17-2279" fmla="*/ 2458 w 1305814"/>
                  <a:gd name="connsiteY17-2280" fmla="*/ 429563 h 1427408"/>
                  <a:gd name="connsiteX18-2281" fmla="*/ 75248 w 1305814"/>
                  <a:gd name="connsiteY18-2282" fmla="*/ 303202 h 1427408"/>
                  <a:gd name="connsiteX19-2283" fmla="*/ 106293 w 1305814"/>
                  <a:gd name="connsiteY19-2284" fmla="*/ 282597 h 1427408"/>
                  <a:gd name="connsiteX20-2285" fmla="*/ 541533 w 1305814"/>
                  <a:gd name="connsiteY20-2286" fmla="*/ 38110 h 1427408"/>
                  <a:gd name="connsiteX21-2287" fmla="*/ 653528 w 1305814"/>
                  <a:gd name="connsiteY21-2288" fmla="*/ 0 h 1427408"/>
                  <a:gd name="connsiteX0-2289" fmla="*/ 653528 w 1305814"/>
                  <a:gd name="connsiteY0-2290" fmla="*/ 0 h 1421591"/>
                  <a:gd name="connsiteX1-2291" fmla="*/ 757287 w 1305814"/>
                  <a:gd name="connsiteY1-2292" fmla="*/ 32444 h 1421591"/>
                  <a:gd name="connsiteX2-2293" fmla="*/ 1206876 w 1305814"/>
                  <a:gd name="connsiteY2-2294" fmla="*/ 284945 h 1421591"/>
                  <a:gd name="connsiteX3-2295" fmla="*/ 1237706 w 1305814"/>
                  <a:gd name="connsiteY3-2296" fmla="*/ 306775 h 1421591"/>
                  <a:gd name="connsiteX4-2297" fmla="*/ 1304420 w 1305814"/>
                  <a:gd name="connsiteY4-2298" fmla="*/ 434263 h 1421591"/>
                  <a:gd name="connsiteX5-2299" fmla="*/ 1305806 w 1305814"/>
                  <a:gd name="connsiteY5-2300" fmla="*/ 519922 h 1421591"/>
                  <a:gd name="connsiteX6-2301" fmla="*/ 1301746 w 1305814"/>
                  <a:gd name="connsiteY6-2302" fmla="*/ 953747 h 1421591"/>
                  <a:gd name="connsiteX7-2303" fmla="*/ 1302599 w 1305814"/>
                  <a:gd name="connsiteY7-2304" fmla="*/ 1003650 h 1421591"/>
                  <a:gd name="connsiteX8-2305" fmla="*/ 1227376 w 1305814"/>
                  <a:gd name="connsiteY8-2306" fmla="*/ 1152027 h 1421591"/>
                  <a:gd name="connsiteX9-2307" fmla="*/ 1174235 w 1305814"/>
                  <a:gd name="connsiteY9-2308" fmla="*/ 1184756 h 1421591"/>
                  <a:gd name="connsiteX10-2309" fmla="*/ 792288 w 1305814"/>
                  <a:gd name="connsiteY10-2310" fmla="*/ 1385653 h 1421591"/>
                  <a:gd name="connsiteX11-2311" fmla="*/ 502818 w 1305814"/>
                  <a:gd name="connsiteY11-2312" fmla="*/ 1379955 h 1421591"/>
                  <a:gd name="connsiteX12-2313" fmla="*/ 94302 w 1305814"/>
                  <a:gd name="connsiteY12-2314" fmla="*/ 1158755 h 1421591"/>
                  <a:gd name="connsiteX13-2315" fmla="*/ 39429 w 1305814"/>
                  <a:gd name="connsiteY13-2316" fmla="*/ 1117635 h 1421591"/>
                  <a:gd name="connsiteX14-2317" fmla="*/ 667 w 1305814"/>
                  <a:gd name="connsiteY14-2318" fmla="*/ 999105 h 1421591"/>
                  <a:gd name="connsiteX15-2319" fmla="*/ 0 w 1305814"/>
                  <a:gd name="connsiteY15-2320" fmla="*/ 972364 h 1421591"/>
                  <a:gd name="connsiteX16-2321" fmla="*/ 2496 w 1305814"/>
                  <a:gd name="connsiteY16-2322" fmla="*/ 463106 h 1421591"/>
                  <a:gd name="connsiteX17-2323" fmla="*/ 2458 w 1305814"/>
                  <a:gd name="connsiteY17-2324" fmla="*/ 429563 h 1421591"/>
                  <a:gd name="connsiteX18-2325" fmla="*/ 75248 w 1305814"/>
                  <a:gd name="connsiteY18-2326" fmla="*/ 303202 h 1421591"/>
                  <a:gd name="connsiteX19-2327" fmla="*/ 106293 w 1305814"/>
                  <a:gd name="connsiteY19-2328" fmla="*/ 282597 h 1421591"/>
                  <a:gd name="connsiteX20-2329" fmla="*/ 541533 w 1305814"/>
                  <a:gd name="connsiteY20-2330" fmla="*/ 38110 h 1421591"/>
                  <a:gd name="connsiteX21-2331" fmla="*/ 653528 w 1305814"/>
                  <a:gd name="connsiteY21-2332" fmla="*/ 0 h 1421591"/>
                  <a:gd name="connsiteX0-2333" fmla="*/ 653528 w 1305814"/>
                  <a:gd name="connsiteY0-2334" fmla="*/ 0 h 1423589"/>
                  <a:gd name="connsiteX1-2335" fmla="*/ 757287 w 1305814"/>
                  <a:gd name="connsiteY1-2336" fmla="*/ 32444 h 1423589"/>
                  <a:gd name="connsiteX2-2337" fmla="*/ 1206876 w 1305814"/>
                  <a:gd name="connsiteY2-2338" fmla="*/ 284945 h 1423589"/>
                  <a:gd name="connsiteX3-2339" fmla="*/ 1237706 w 1305814"/>
                  <a:gd name="connsiteY3-2340" fmla="*/ 306775 h 1423589"/>
                  <a:gd name="connsiteX4-2341" fmla="*/ 1304420 w 1305814"/>
                  <a:gd name="connsiteY4-2342" fmla="*/ 434263 h 1423589"/>
                  <a:gd name="connsiteX5-2343" fmla="*/ 1305806 w 1305814"/>
                  <a:gd name="connsiteY5-2344" fmla="*/ 519922 h 1423589"/>
                  <a:gd name="connsiteX6-2345" fmla="*/ 1301746 w 1305814"/>
                  <a:gd name="connsiteY6-2346" fmla="*/ 953747 h 1423589"/>
                  <a:gd name="connsiteX7-2347" fmla="*/ 1302599 w 1305814"/>
                  <a:gd name="connsiteY7-2348" fmla="*/ 1003650 h 1423589"/>
                  <a:gd name="connsiteX8-2349" fmla="*/ 1227376 w 1305814"/>
                  <a:gd name="connsiteY8-2350" fmla="*/ 1152027 h 1423589"/>
                  <a:gd name="connsiteX9-2351" fmla="*/ 1174235 w 1305814"/>
                  <a:gd name="connsiteY9-2352" fmla="*/ 1184756 h 1423589"/>
                  <a:gd name="connsiteX10-2353" fmla="*/ 792288 w 1305814"/>
                  <a:gd name="connsiteY10-2354" fmla="*/ 1385653 h 1423589"/>
                  <a:gd name="connsiteX11-2355" fmla="*/ 502818 w 1305814"/>
                  <a:gd name="connsiteY11-2356" fmla="*/ 1379955 h 1423589"/>
                  <a:gd name="connsiteX12-2357" fmla="*/ 94302 w 1305814"/>
                  <a:gd name="connsiteY12-2358" fmla="*/ 1158755 h 1423589"/>
                  <a:gd name="connsiteX13-2359" fmla="*/ 39429 w 1305814"/>
                  <a:gd name="connsiteY13-2360" fmla="*/ 1117635 h 1423589"/>
                  <a:gd name="connsiteX14-2361" fmla="*/ 667 w 1305814"/>
                  <a:gd name="connsiteY14-2362" fmla="*/ 999105 h 1423589"/>
                  <a:gd name="connsiteX15-2363" fmla="*/ 0 w 1305814"/>
                  <a:gd name="connsiteY15-2364" fmla="*/ 972364 h 1423589"/>
                  <a:gd name="connsiteX16-2365" fmla="*/ 2496 w 1305814"/>
                  <a:gd name="connsiteY16-2366" fmla="*/ 463106 h 1423589"/>
                  <a:gd name="connsiteX17-2367" fmla="*/ 2458 w 1305814"/>
                  <a:gd name="connsiteY17-2368" fmla="*/ 429563 h 1423589"/>
                  <a:gd name="connsiteX18-2369" fmla="*/ 75248 w 1305814"/>
                  <a:gd name="connsiteY18-2370" fmla="*/ 303202 h 1423589"/>
                  <a:gd name="connsiteX19-2371" fmla="*/ 106293 w 1305814"/>
                  <a:gd name="connsiteY19-2372" fmla="*/ 282597 h 1423589"/>
                  <a:gd name="connsiteX20-2373" fmla="*/ 541533 w 1305814"/>
                  <a:gd name="connsiteY20-2374" fmla="*/ 38110 h 1423589"/>
                  <a:gd name="connsiteX21-2375" fmla="*/ 653528 w 1305814"/>
                  <a:gd name="connsiteY21-2376" fmla="*/ 0 h 14235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  <a:cxn ang="0">
                    <a:pos x="connsiteX17-35" y="connsiteY17-36"/>
                  </a:cxn>
                  <a:cxn ang="0">
                    <a:pos x="connsiteX18-37" y="connsiteY18-38"/>
                  </a:cxn>
                  <a:cxn ang="0">
                    <a:pos x="connsiteX19-39" y="connsiteY19-40"/>
                  </a:cxn>
                  <a:cxn ang="0">
                    <a:pos x="connsiteX20-41" y="connsiteY20-42"/>
                  </a:cxn>
                  <a:cxn ang="0">
                    <a:pos x="connsiteX21-43" y="connsiteY21-44"/>
                  </a:cxn>
                </a:cxnLst>
                <a:rect l="l" t="t" r="r" b="b"/>
                <a:pathLst>
                  <a:path w="1305814" h="1423589">
                    <a:moveTo>
                      <a:pt x="653528" y="0"/>
                    </a:moveTo>
                    <a:cubicBezTo>
                      <a:pt x="684553" y="-1"/>
                      <a:pt x="736057" y="24011"/>
                      <a:pt x="757287" y="32444"/>
                    </a:cubicBezTo>
                    <a:lnTo>
                      <a:pt x="1206876" y="284945"/>
                    </a:lnTo>
                    <a:cubicBezTo>
                      <a:pt x="1213399" y="291230"/>
                      <a:pt x="1233090" y="301119"/>
                      <a:pt x="1237706" y="306775"/>
                    </a:cubicBezTo>
                    <a:cubicBezTo>
                      <a:pt x="1285405" y="341141"/>
                      <a:pt x="1301367" y="360355"/>
                      <a:pt x="1304420" y="434263"/>
                    </a:cubicBezTo>
                    <a:cubicBezTo>
                      <a:pt x="1306256" y="435452"/>
                      <a:pt x="1303756" y="518852"/>
                      <a:pt x="1305806" y="519922"/>
                    </a:cubicBezTo>
                    <a:cubicBezTo>
                      <a:pt x="1306028" y="563787"/>
                      <a:pt x="1301771" y="907207"/>
                      <a:pt x="1301746" y="953747"/>
                    </a:cubicBezTo>
                    <a:cubicBezTo>
                      <a:pt x="1301579" y="970833"/>
                      <a:pt x="1302766" y="986564"/>
                      <a:pt x="1302599" y="1003650"/>
                    </a:cubicBezTo>
                    <a:cubicBezTo>
                      <a:pt x="1298075" y="1097264"/>
                      <a:pt x="1299308" y="1117497"/>
                      <a:pt x="1227376" y="1152027"/>
                    </a:cubicBezTo>
                    <a:cubicBezTo>
                      <a:pt x="1229069" y="1151612"/>
                      <a:pt x="1262992" y="1133636"/>
                      <a:pt x="1174235" y="1184756"/>
                    </a:cubicBezTo>
                    <a:cubicBezTo>
                      <a:pt x="1102911" y="1225835"/>
                      <a:pt x="986013" y="1283805"/>
                      <a:pt x="792288" y="1385653"/>
                    </a:cubicBezTo>
                    <a:cubicBezTo>
                      <a:pt x="702978" y="1424034"/>
                      <a:pt x="634560" y="1449454"/>
                      <a:pt x="502818" y="1379955"/>
                    </a:cubicBezTo>
                    <a:cubicBezTo>
                      <a:pt x="358670" y="1301859"/>
                      <a:pt x="241278" y="1242506"/>
                      <a:pt x="94302" y="1158755"/>
                    </a:cubicBezTo>
                    <a:cubicBezTo>
                      <a:pt x="64301" y="1138833"/>
                      <a:pt x="61069" y="1137739"/>
                      <a:pt x="39429" y="1117635"/>
                    </a:cubicBezTo>
                    <a:cubicBezTo>
                      <a:pt x="9399" y="1091481"/>
                      <a:pt x="81" y="1056313"/>
                      <a:pt x="667" y="999105"/>
                    </a:cubicBezTo>
                    <a:cubicBezTo>
                      <a:pt x="445" y="990191"/>
                      <a:pt x="222" y="981278"/>
                      <a:pt x="0" y="972364"/>
                    </a:cubicBezTo>
                    <a:lnTo>
                      <a:pt x="2496" y="463106"/>
                    </a:lnTo>
                    <a:cubicBezTo>
                      <a:pt x="2483" y="451925"/>
                      <a:pt x="2471" y="440744"/>
                      <a:pt x="2458" y="429563"/>
                    </a:cubicBezTo>
                    <a:cubicBezTo>
                      <a:pt x="2770" y="365277"/>
                      <a:pt x="14732" y="348090"/>
                      <a:pt x="75248" y="303202"/>
                    </a:cubicBezTo>
                    <a:lnTo>
                      <a:pt x="106293" y="282597"/>
                    </a:lnTo>
                    <a:lnTo>
                      <a:pt x="541533" y="38110"/>
                    </a:lnTo>
                    <a:cubicBezTo>
                      <a:pt x="582751" y="12487"/>
                      <a:pt x="613897" y="0"/>
                      <a:pt x="65352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noFill/>
              </a:ln>
              <a:effectLst>
                <a:innerShdw blurRad="266700" dist="203200" dir="189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zh-CN" altLang="en-US" sz="3600" b="1" dirty="0" smtClean="0">
                    <a:solidFill>
                      <a:srgbClr val="5391ED"/>
                    </a:solidFill>
                    <a:latin typeface="Impact" panose="020B0806030902050204" pitchFamily="34" charset="0"/>
                  </a:rPr>
                  <a:t>六</a:t>
                </a:r>
                <a:endParaRPr lang="en-US" altLang="zh-CN" sz="3600" b="1" dirty="0">
                  <a:solidFill>
                    <a:srgbClr val="5391ED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sp>
        <p:nvSpPr>
          <p:cNvPr id="74" name="TextBox 4"/>
          <p:cNvSpPr txBox="1"/>
          <p:nvPr/>
        </p:nvSpPr>
        <p:spPr>
          <a:xfrm>
            <a:off x="2483798" y="191279"/>
            <a:ext cx="8359910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</a:rPr>
              <a:t>其他需要报告的事项</a:t>
            </a:r>
          </a:p>
        </p:txBody>
      </p:sp>
      <p:sp>
        <p:nvSpPr>
          <p:cNvPr id="59" name="圆角矩形 58"/>
          <p:cNvSpPr/>
          <p:nvPr/>
        </p:nvSpPr>
        <p:spPr>
          <a:xfrm>
            <a:off x="968187" y="1731998"/>
            <a:ext cx="10155219" cy="38297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zh-CN" altLang="en-US" sz="2400" dirty="0" smtClean="0">
                <a:solidFill>
                  <a:schemeClr val="tx1"/>
                </a:solidFill>
              </a:rPr>
              <a:t>        本报告中所列数据的统计期限自</a:t>
            </a:r>
            <a:r>
              <a:rPr lang="en-US" altLang="en-US" sz="2400" dirty="0" smtClean="0">
                <a:solidFill>
                  <a:schemeClr val="tx1"/>
                </a:solidFill>
              </a:rPr>
              <a:t>2021</a:t>
            </a:r>
            <a:r>
              <a:rPr lang="zh-CN" altLang="en-US" sz="2400" dirty="0" smtClean="0">
                <a:solidFill>
                  <a:schemeClr val="tx1"/>
                </a:solidFill>
              </a:rPr>
              <a:t>年</a:t>
            </a:r>
            <a:r>
              <a:rPr lang="en-US" altLang="en-US" sz="2400" dirty="0" smtClean="0">
                <a:solidFill>
                  <a:schemeClr val="tx1"/>
                </a:solidFill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</a:rPr>
              <a:t>月</a:t>
            </a:r>
            <a:r>
              <a:rPr lang="en-US" altLang="en-US" sz="2400" dirty="0" smtClean="0">
                <a:solidFill>
                  <a:schemeClr val="tx1"/>
                </a:solidFill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</a:rPr>
              <a:t>日起至</a:t>
            </a:r>
            <a:r>
              <a:rPr lang="en-US" altLang="en-US" sz="2400" dirty="0" smtClean="0">
                <a:solidFill>
                  <a:schemeClr val="tx1"/>
                </a:solidFill>
              </a:rPr>
              <a:t>2021</a:t>
            </a:r>
            <a:r>
              <a:rPr lang="zh-CN" altLang="en-US" sz="2400" dirty="0" smtClean="0">
                <a:solidFill>
                  <a:schemeClr val="tx1"/>
                </a:solidFill>
              </a:rPr>
              <a:t>年</a:t>
            </a:r>
            <a:r>
              <a:rPr lang="en-US" altLang="en-US" sz="2400" dirty="0" smtClean="0">
                <a:solidFill>
                  <a:schemeClr val="tx1"/>
                </a:solidFill>
              </a:rPr>
              <a:t>12</a:t>
            </a:r>
            <a:r>
              <a:rPr lang="zh-CN" altLang="en-US" sz="2400" dirty="0" smtClean="0">
                <a:solidFill>
                  <a:schemeClr val="tx1"/>
                </a:solidFill>
              </a:rPr>
              <a:t>月</a:t>
            </a:r>
            <a:r>
              <a:rPr lang="en-US" altLang="en-US" sz="2400" dirty="0" smtClean="0">
                <a:solidFill>
                  <a:schemeClr val="tx1"/>
                </a:solidFill>
              </a:rPr>
              <a:t>31</a:t>
            </a:r>
            <a:r>
              <a:rPr lang="zh-CN" altLang="en-US" sz="2400" dirty="0" smtClean="0">
                <a:solidFill>
                  <a:schemeClr val="tx1"/>
                </a:solidFill>
              </a:rPr>
              <a:t>日止。本报告的相关内容电子版可在“泗水政府网站查询。</a:t>
            </a:r>
            <a:r>
              <a:rPr lang="en-US" altLang="en-US" sz="2400" dirty="0" smtClean="0">
                <a:solidFill>
                  <a:schemeClr val="tx1"/>
                </a:solidFill>
                <a:hlinkClick r:id="rId3"/>
              </a:rPr>
              <a:t>如对本报告有任何疑问，请与泗水县民政局联系（地址：泗水县泉鑫路5号；邮编：273200；电话：0537—4222374；电子邮箱：ssxmzjbgs@163.com）。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pPr algn="ctr"/>
            <a:endParaRPr lang="zh-CN" altLang="en-US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组合 39"/>
          <p:cNvGrpSpPr/>
          <p:nvPr/>
        </p:nvGrpSpPr>
        <p:grpSpPr>
          <a:xfrm>
            <a:off x="3385185" y="913130"/>
            <a:ext cx="7431405" cy="5029200"/>
            <a:chOff x="6221" y="1318"/>
            <a:chExt cx="11703" cy="7920"/>
          </a:xfrm>
        </p:grpSpPr>
        <p:grpSp>
          <p:nvGrpSpPr>
            <p:cNvPr id="41" name="组合 22"/>
            <p:cNvGrpSpPr/>
            <p:nvPr/>
          </p:nvGrpSpPr>
          <p:grpSpPr>
            <a:xfrm>
              <a:off x="6221" y="1318"/>
              <a:ext cx="11703" cy="7920"/>
              <a:chOff x="21" y="4409"/>
              <a:chExt cx="19159" cy="4146"/>
            </a:xfrm>
          </p:grpSpPr>
          <p:sp>
            <p:nvSpPr>
              <p:cNvPr id="43" name="矩形 42"/>
              <p:cNvSpPr/>
              <p:nvPr/>
            </p:nvSpPr>
            <p:spPr>
              <a:xfrm>
                <a:off x="21" y="4409"/>
                <a:ext cx="19159" cy="4146"/>
              </a:xfrm>
              <a:prstGeom prst="rect">
                <a:avLst/>
              </a:prstGeom>
              <a:solidFill>
                <a:srgbClr val="5391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365" y="4690"/>
                <a:ext cx="18411" cy="3559"/>
              </a:xfrm>
              <a:prstGeom prst="rect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2" name="TextBox 2"/>
            <p:cNvSpPr txBox="1"/>
            <p:nvPr/>
          </p:nvSpPr>
          <p:spPr>
            <a:xfrm>
              <a:off x="6718" y="2112"/>
              <a:ext cx="10710" cy="6894"/>
            </a:xfrm>
            <a:prstGeom prst="rect">
              <a:avLst/>
            </a:prstGeom>
            <a:noFill/>
          </p:spPr>
          <p:txBody>
            <a:bodyPr wrap="square" lIns="91386" tIns="45693" rIns="91386" bIns="45693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       </a:t>
              </a:r>
              <a:r>
                <a:rPr lang="zh-CN" altLang="en-US" sz="24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泗水县民政局紧紧围绕“以民为本，为民服务”的民政宗旨，按照有关法律法规文件和会议精神要求，坚持推动政务规范、透明、廉洁、高效运行的总体思路，认真组织，精心准备公开内容，创新公开形式，完善公开制度，及时在网上发布和更新可以公开的政府信息，有力地促进了民政事业的健康快速发展。</a:t>
              </a:r>
            </a:p>
            <a:p>
              <a:pPr>
                <a:lnSpc>
                  <a:spcPct val="150000"/>
                </a:lnSpc>
              </a:pPr>
              <a:endPara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376045" y="1470660"/>
            <a:ext cx="2009140" cy="2019300"/>
            <a:chOff x="2167" y="2316"/>
            <a:chExt cx="3164" cy="3180"/>
          </a:xfrm>
        </p:grpSpPr>
        <p:grpSp>
          <p:nvGrpSpPr>
            <p:cNvPr id="46" name="组合 85"/>
            <p:cNvGrpSpPr/>
            <p:nvPr/>
          </p:nvGrpSpPr>
          <p:grpSpPr>
            <a:xfrm>
              <a:off x="2167" y="2317"/>
              <a:ext cx="2323" cy="3182"/>
              <a:chOff x="3923" y="3219"/>
              <a:chExt cx="2007" cy="2154"/>
            </a:xfrm>
          </p:grpSpPr>
          <p:sp>
            <p:nvSpPr>
              <p:cNvPr id="51" name="菱形 50"/>
              <p:cNvSpPr/>
              <p:nvPr/>
            </p:nvSpPr>
            <p:spPr>
              <a:xfrm>
                <a:off x="3923" y="3219"/>
                <a:ext cx="2007" cy="1077"/>
              </a:xfrm>
              <a:prstGeom prst="diamond">
                <a:avLst/>
              </a:prstGeom>
              <a:solidFill>
                <a:srgbClr val="87B8F3"/>
              </a:solidFill>
              <a:ln>
                <a:solidFill>
                  <a:srgbClr val="5391E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2" name="菱形 51"/>
              <p:cNvSpPr/>
              <p:nvPr/>
            </p:nvSpPr>
            <p:spPr>
              <a:xfrm>
                <a:off x="3923" y="4296"/>
                <a:ext cx="2007" cy="1077"/>
              </a:xfrm>
              <a:prstGeom prst="diamond">
                <a:avLst/>
              </a:prstGeom>
              <a:solidFill>
                <a:srgbClr val="87B8F3"/>
              </a:solidFill>
              <a:ln>
                <a:solidFill>
                  <a:srgbClr val="5391E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cxnSp>
          <p:nvCxnSpPr>
            <p:cNvPr id="47" name="直接连接符 46"/>
            <p:cNvCxnSpPr/>
            <p:nvPr/>
          </p:nvCxnSpPr>
          <p:spPr>
            <a:xfrm flipV="1">
              <a:off x="4005" y="3079"/>
              <a:ext cx="1326" cy="50"/>
            </a:xfrm>
            <a:prstGeom prst="line">
              <a:avLst/>
            </a:prstGeom>
            <a:ln w="28575">
              <a:solidFill>
                <a:srgbClr val="87B8F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V="1">
              <a:off x="4039" y="4670"/>
              <a:ext cx="1292" cy="17"/>
            </a:xfrm>
            <a:prstGeom prst="line">
              <a:avLst/>
            </a:prstGeom>
            <a:ln w="28575">
              <a:solidFill>
                <a:srgbClr val="87B8F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84"/>
            <p:cNvSpPr txBox="1"/>
            <p:nvPr/>
          </p:nvSpPr>
          <p:spPr>
            <a:xfrm>
              <a:off x="2702" y="2520"/>
              <a:ext cx="1252" cy="1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8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方正兰亭粗黑_GBK" panose="02000000000000000000" pitchFamily="2" charset="-122"/>
                  <a:ea typeface="方正兰亭粗黑_GBK" panose="02000000000000000000" pitchFamily="2" charset="-122"/>
                </a:rPr>
                <a:t>前</a:t>
              </a:r>
              <a:endParaRPr lang="zh-CN" alt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方正兰亭粗黑_GBK" panose="02000000000000000000" pitchFamily="2" charset="-122"/>
                <a:ea typeface="方正兰亭粗黑_GBK" panose="02000000000000000000" pitchFamily="2" charset="-122"/>
              </a:endParaRPr>
            </a:p>
          </p:txBody>
        </p:sp>
        <p:sp>
          <p:nvSpPr>
            <p:cNvPr id="50" name="TextBox 84"/>
            <p:cNvSpPr txBox="1"/>
            <p:nvPr/>
          </p:nvSpPr>
          <p:spPr>
            <a:xfrm>
              <a:off x="2703" y="4131"/>
              <a:ext cx="1252" cy="1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8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方正兰亭粗黑_GBK" panose="02000000000000000000" pitchFamily="2" charset="-122"/>
                  <a:ea typeface="方正兰亭粗黑_GBK" panose="02000000000000000000" pitchFamily="2" charset="-122"/>
                </a:rPr>
                <a:t>言</a:t>
              </a:r>
              <a:endParaRPr lang="zh-CN" alt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方正兰亭粗黑_GBK" panose="02000000000000000000" pitchFamily="2" charset="-122"/>
                <a:ea typeface="方正兰亭粗黑_GBK" panose="02000000000000000000" pitchFamily="2" charset="-122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34620" y="88265"/>
            <a:ext cx="12183110" cy="3314065"/>
            <a:chOff x="-244" y="42"/>
            <a:chExt cx="19186" cy="5219"/>
          </a:xfrm>
        </p:grpSpPr>
        <p:sp>
          <p:nvSpPr>
            <p:cNvPr id="54" name="菱形 53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菱形 58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菱形 67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9" name="菱形 68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0" name="菱形 69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菱形 70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2" name="菱形 71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菱形 72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4" name="菱形 73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菱形 74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菱形 75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7" name="菱形 76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菱形 77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菱形 78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菱形 7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菱形 8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2" name="菱形 8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3" name="菱形 8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4" name="菱形 8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菱形 8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7" name="菱形 8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菱形 87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菱形 88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0" name="菱形 89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1" name="菱形 90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2" name="菱形 91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3" name="菱形 92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4" name="菱形 93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5" name="菱形 94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-27305" y="-172123"/>
            <a:ext cx="12219305" cy="3375660"/>
            <a:chOff x="-156" y="-180"/>
            <a:chExt cx="19243" cy="5316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65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1565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9995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174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6085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411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8825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8735" y="2563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0994" y="310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4853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65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7615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7467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636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5167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4584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350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3373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2577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2445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2115" y="333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812" y="2563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81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8" y="-18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7080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222" y="364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-156" y="180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1664335" y="2872105"/>
            <a:ext cx="1916430" cy="1329690"/>
            <a:chOff x="2621" y="4523"/>
            <a:chExt cx="3018" cy="2094"/>
          </a:xfrm>
        </p:grpSpPr>
        <p:sp>
          <p:nvSpPr>
            <p:cNvPr id="2" name="菱形 1"/>
            <p:cNvSpPr/>
            <p:nvPr/>
          </p:nvSpPr>
          <p:spPr>
            <a:xfrm>
              <a:off x="2621" y="4523"/>
              <a:ext cx="3019" cy="2095"/>
            </a:xfrm>
            <a:prstGeom prst="diamond">
              <a:avLst/>
            </a:prstGeom>
            <a:solidFill>
              <a:srgbClr val="6CA4F0"/>
            </a:solidFill>
            <a:ln w="38100">
              <a:solidFill>
                <a:schemeClr val="bg1"/>
              </a:solidFill>
            </a:ln>
            <a:effectLst>
              <a:outerShdw blurRad="50800" dist="38100" dir="5400000" sx="103000" sy="103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矩形 10"/>
            <p:cNvSpPr/>
            <p:nvPr/>
          </p:nvSpPr>
          <p:spPr>
            <a:xfrm>
              <a:off x="3595" y="4987"/>
              <a:ext cx="1071" cy="1167"/>
            </a:xfrm>
            <a:custGeom>
              <a:avLst/>
              <a:gdLst>
                <a:gd name="connsiteX0" fmla="*/ 653528 w 1305333"/>
                <a:gd name="connsiteY0" fmla="*/ 0 h 1424419"/>
                <a:gd name="connsiteX1" fmla="*/ 757287 w 1305333"/>
                <a:gd name="connsiteY1" fmla="*/ 32444 h 1424419"/>
                <a:gd name="connsiteX2" fmla="*/ 1206876 w 1305333"/>
                <a:gd name="connsiteY2" fmla="*/ 284945 h 1424419"/>
                <a:gd name="connsiteX3" fmla="*/ 1233464 w 1305333"/>
                <a:gd name="connsiteY3" fmla="*/ 306775 h 1424419"/>
                <a:gd name="connsiteX4" fmla="*/ 1299728 w 1305333"/>
                <a:gd name="connsiteY4" fmla="*/ 452301 h 1424419"/>
                <a:gd name="connsiteX5" fmla="*/ 1303099 w 1305333"/>
                <a:gd name="connsiteY5" fmla="*/ 495558 h 1424419"/>
                <a:gd name="connsiteX6" fmla="*/ 1303099 w 1305333"/>
                <a:gd name="connsiteY6" fmla="*/ 952393 h 1424419"/>
                <a:gd name="connsiteX7" fmla="*/ 1299356 w 1305333"/>
                <a:gd name="connsiteY7" fmla="*/ 974248 h 1424419"/>
                <a:gd name="connsiteX8" fmla="*/ 1193590 w 1305333"/>
                <a:gd name="connsiteY8" fmla="*/ 1159518 h 1424419"/>
                <a:gd name="connsiteX9" fmla="*/ 1188747 w 1305333"/>
                <a:gd name="connsiteY9" fmla="*/ 1163476 h 1424419"/>
                <a:gd name="connsiteX10" fmla="*/ 792288 w 1305333"/>
                <a:gd name="connsiteY10" fmla="*/ 1385653 h 1424419"/>
                <a:gd name="connsiteX11" fmla="*/ 522686 w 1305333"/>
                <a:gd name="connsiteY11" fmla="*/ 1384922 h 1424419"/>
                <a:gd name="connsiteX12" fmla="*/ 80344 w 1305333"/>
                <a:gd name="connsiteY12" fmla="*/ 1139323 h 1424419"/>
                <a:gd name="connsiteX13" fmla="*/ 68397 w 1305333"/>
                <a:gd name="connsiteY13" fmla="*/ 1130059 h 1424419"/>
                <a:gd name="connsiteX14" fmla="*/ 667 w 1305333"/>
                <a:gd name="connsiteY14" fmla="*/ 999105 h 1424419"/>
                <a:gd name="connsiteX15" fmla="*/ 0 w 1305333"/>
                <a:gd name="connsiteY15" fmla="*/ 972364 h 1424419"/>
                <a:gd name="connsiteX16" fmla="*/ 2496 w 1305333"/>
                <a:gd name="connsiteY16" fmla="*/ 463106 h 1424419"/>
                <a:gd name="connsiteX17" fmla="*/ 2458 w 1305333"/>
                <a:gd name="connsiteY17" fmla="*/ 429563 h 1424419"/>
                <a:gd name="connsiteX18" fmla="*/ 75248 w 1305333"/>
                <a:gd name="connsiteY18" fmla="*/ 303202 h 1424419"/>
                <a:gd name="connsiteX19" fmla="*/ 103465 w 1305333"/>
                <a:gd name="connsiteY19" fmla="*/ 288252 h 1424419"/>
                <a:gd name="connsiteX20" fmla="*/ 541533 w 1305333"/>
                <a:gd name="connsiteY20" fmla="*/ 38110 h 1424419"/>
                <a:gd name="connsiteX21" fmla="*/ 653528 w 1305333"/>
                <a:gd name="connsiteY21" fmla="*/ 0 h 1424419"/>
                <a:gd name="connsiteX0-1" fmla="*/ 653528 w 1305333"/>
                <a:gd name="connsiteY0-2" fmla="*/ 0 h 1424419"/>
                <a:gd name="connsiteX1-3" fmla="*/ 757287 w 1305333"/>
                <a:gd name="connsiteY1-4" fmla="*/ 32444 h 1424419"/>
                <a:gd name="connsiteX2-5" fmla="*/ 1206876 w 1305333"/>
                <a:gd name="connsiteY2-6" fmla="*/ 284945 h 1424419"/>
                <a:gd name="connsiteX3-7" fmla="*/ 1233464 w 1305333"/>
                <a:gd name="connsiteY3-8" fmla="*/ 306775 h 1424419"/>
                <a:gd name="connsiteX4-9" fmla="*/ 1301712 w 1305333"/>
                <a:gd name="connsiteY4-10" fmla="*/ 442384 h 1424419"/>
                <a:gd name="connsiteX5-11" fmla="*/ 1303099 w 1305333"/>
                <a:gd name="connsiteY5-12" fmla="*/ 495558 h 1424419"/>
                <a:gd name="connsiteX6-13" fmla="*/ 1303099 w 1305333"/>
                <a:gd name="connsiteY6-14" fmla="*/ 952393 h 1424419"/>
                <a:gd name="connsiteX7-15" fmla="*/ 1299356 w 1305333"/>
                <a:gd name="connsiteY7-16" fmla="*/ 974248 h 1424419"/>
                <a:gd name="connsiteX8-17" fmla="*/ 1193590 w 1305333"/>
                <a:gd name="connsiteY8-18" fmla="*/ 1159518 h 1424419"/>
                <a:gd name="connsiteX9-19" fmla="*/ 1188747 w 1305333"/>
                <a:gd name="connsiteY9-20" fmla="*/ 1163476 h 1424419"/>
                <a:gd name="connsiteX10-21" fmla="*/ 792288 w 1305333"/>
                <a:gd name="connsiteY10-22" fmla="*/ 1385653 h 1424419"/>
                <a:gd name="connsiteX11-23" fmla="*/ 522686 w 1305333"/>
                <a:gd name="connsiteY11-24" fmla="*/ 1384922 h 1424419"/>
                <a:gd name="connsiteX12-25" fmla="*/ 80344 w 1305333"/>
                <a:gd name="connsiteY12-26" fmla="*/ 1139323 h 1424419"/>
                <a:gd name="connsiteX13-27" fmla="*/ 68397 w 1305333"/>
                <a:gd name="connsiteY13-28" fmla="*/ 1130059 h 1424419"/>
                <a:gd name="connsiteX14-29" fmla="*/ 667 w 1305333"/>
                <a:gd name="connsiteY14-30" fmla="*/ 999105 h 1424419"/>
                <a:gd name="connsiteX15-31" fmla="*/ 0 w 1305333"/>
                <a:gd name="connsiteY15-32" fmla="*/ 972364 h 1424419"/>
                <a:gd name="connsiteX16-33" fmla="*/ 2496 w 1305333"/>
                <a:gd name="connsiteY16-34" fmla="*/ 463106 h 1424419"/>
                <a:gd name="connsiteX17-35" fmla="*/ 2458 w 1305333"/>
                <a:gd name="connsiteY17-36" fmla="*/ 429563 h 1424419"/>
                <a:gd name="connsiteX18-37" fmla="*/ 75248 w 1305333"/>
                <a:gd name="connsiteY18-38" fmla="*/ 303202 h 1424419"/>
                <a:gd name="connsiteX19-39" fmla="*/ 103465 w 1305333"/>
                <a:gd name="connsiteY19-40" fmla="*/ 288252 h 1424419"/>
                <a:gd name="connsiteX20-41" fmla="*/ 541533 w 1305333"/>
                <a:gd name="connsiteY20-42" fmla="*/ 38110 h 1424419"/>
                <a:gd name="connsiteX21-43" fmla="*/ 653528 w 1305333"/>
                <a:gd name="connsiteY21-44" fmla="*/ 0 h 1424419"/>
                <a:gd name="connsiteX0-45" fmla="*/ 653528 w 1305333"/>
                <a:gd name="connsiteY0-46" fmla="*/ 0 h 1424419"/>
                <a:gd name="connsiteX1-47" fmla="*/ 757287 w 1305333"/>
                <a:gd name="connsiteY1-48" fmla="*/ 32444 h 1424419"/>
                <a:gd name="connsiteX2-49" fmla="*/ 1206876 w 1305333"/>
                <a:gd name="connsiteY2-50" fmla="*/ 284945 h 1424419"/>
                <a:gd name="connsiteX3-51" fmla="*/ 1233464 w 1305333"/>
                <a:gd name="connsiteY3-52" fmla="*/ 306775 h 1424419"/>
                <a:gd name="connsiteX4-53" fmla="*/ 1301712 w 1305333"/>
                <a:gd name="connsiteY4-54" fmla="*/ 442384 h 1424419"/>
                <a:gd name="connsiteX5-55" fmla="*/ 1303099 w 1305333"/>
                <a:gd name="connsiteY5-56" fmla="*/ 495558 h 1424419"/>
                <a:gd name="connsiteX6-57" fmla="*/ 1303099 w 1305333"/>
                <a:gd name="connsiteY6-58" fmla="*/ 952393 h 1424419"/>
                <a:gd name="connsiteX7-59" fmla="*/ 1299356 w 1305333"/>
                <a:gd name="connsiteY7-60" fmla="*/ 974248 h 1424419"/>
                <a:gd name="connsiteX8-61" fmla="*/ 1193590 w 1305333"/>
                <a:gd name="connsiteY8-62" fmla="*/ 1159518 h 1424419"/>
                <a:gd name="connsiteX9-63" fmla="*/ 1188747 w 1305333"/>
                <a:gd name="connsiteY9-64" fmla="*/ 1163476 h 1424419"/>
                <a:gd name="connsiteX10-65" fmla="*/ 792288 w 1305333"/>
                <a:gd name="connsiteY10-66" fmla="*/ 1385653 h 1424419"/>
                <a:gd name="connsiteX11-67" fmla="*/ 522686 w 1305333"/>
                <a:gd name="connsiteY11-68" fmla="*/ 1384922 h 1424419"/>
                <a:gd name="connsiteX12-69" fmla="*/ 80344 w 1305333"/>
                <a:gd name="connsiteY12-70" fmla="*/ 1139323 h 1424419"/>
                <a:gd name="connsiteX13-71" fmla="*/ 68397 w 1305333"/>
                <a:gd name="connsiteY13-72" fmla="*/ 1130059 h 1424419"/>
                <a:gd name="connsiteX14-73" fmla="*/ 667 w 1305333"/>
                <a:gd name="connsiteY14-74" fmla="*/ 999105 h 1424419"/>
                <a:gd name="connsiteX15-75" fmla="*/ 0 w 1305333"/>
                <a:gd name="connsiteY15-76" fmla="*/ 972364 h 1424419"/>
                <a:gd name="connsiteX16-77" fmla="*/ 2496 w 1305333"/>
                <a:gd name="connsiteY16-78" fmla="*/ 463106 h 1424419"/>
                <a:gd name="connsiteX17-79" fmla="*/ 2458 w 1305333"/>
                <a:gd name="connsiteY17-80" fmla="*/ 429563 h 1424419"/>
                <a:gd name="connsiteX18-81" fmla="*/ 75248 w 1305333"/>
                <a:gd name="connsiteY18-82" fmla="*/ 303202 h 1424419"/>
                <a:gd name="connsiteX19-83" fmla="*/ 103465 w 1305333"/>
                <a:gd name="connsiteY19-84" fmla="*/ 288252 h 1424419"/>
                <a:gd name="connsiteX20-85" fmla="*/ 541533 w 1305333"/>
                <a:gd name="connsiteY20-86" fmla="*/ 38110 h 1424419"/>
                <a:gd name="connsiteX21-87" fmla="*/ 653528 w 1305333"/>
                <a:gd name="connsiteY21-88" fmla="*/ 0 h 1424419"/>
                <a:gd name="connsiteX0-89" fmla="*/ 653528 w 1306046"/>
                <a:gd name="connsiteY0-90" fmla="*/ 0 h 1424419"/>
                <a:gd name="connsiteX1-91" fmla="*/ 757287 w 1306046"/>
                <a:gd name="connsiteY1-92" fmla="*/ 32444 h 1424419"/>
                <a:gd name="connsiteX2-93" fmla="*/ 1206876 w 1306046"/>
                <a:gd name="connsiteY2-94" fmla="*/ 284945 h 1424419"/>
                <a:gd name="connsiteX3-95" fmla="*/ 1233464 w 1306046"/>
                <a:gd name="connsiteY3-96" fmla="*/ 306775 h 1424419"/>
                <a:gd name="connsiteX4-97" fmla="*/ 1301712 w 1306046"/>
                <a:gd name="connsiteY4-98" fmla="*/ 442384 h 1424419"/>
                <a:gd name="connsiteX5-99" fmla="*/ 1303099 w 1306046"/>
                <a:gd name="connsiteY5-100" fmla="*/ 495558 h 1424419"/>
                <a:gd name="connsiteX6-101" fmla="*/ 1303099 w 1306046"/>
                <a:gd name="connsiteY6-102" fmla="*/ 952393 h 1424419"/>
                <a:gd name="connsiteX7-103" fmla="*/ 1305306 w 1306046"/>
                <a:gd name="connsiteY7-104" fmla="*/ 990115 h 1424419"/>
                <a:gd name="connsiteX8-105" fmla="*/ 1193590 w 1306046"/>
                <a:gd name="connsiteY8-106" fmla="*/ 1159518 h 1424419"/>
                <a:gd name="connsiteX9-107" fmla="*/ 1188747 w 1306046"/>
                <a:gd name="connsiteY9-108" fmla="*/ 1163476 h 1424419"/>
                <a:gd name="connsiteX10-109" fmla="*/ 792288 w 1306046"/>
                <a:gd name="connsiteY10-110" fmla="*/ 1385653 h 1424419"/>
                <a:gd name="connsiteX11-111" fmla="*/ 522686 w 1306046"/>
                <a:gd name="connsiteY11-112" fmla="*/ 1384922 h 1424419"/>
                <a:gd name="connsiteX12-113" fmla="*/ 80344 w 1306046"/>
                <a:gd name="connsiteY12-114" fmla="*/ 1139323 h 1424419"/>
                <a:gd name="connsiteX13-115" fmla="*/ 68397 w 1306046"/>
                <a:gd name="connsiteY13-116" fmla="*/ 1130059 h 1424419"/>
                <a:gd name="connsiteX14-117" fmla="*/ 667 w 1306046"/>
                <a:gd name="connsiteY14-118" fmla="*/ 999105 h 1424419"/>
                <a:gd name="connsiteX15-119" fmla="*/ 0 w 1306046"/>
                <a:gd name="connsiteY15-120" fmla="*/ 972364 h 1424419"/>
                <a:gd name="connsiteX16-121" fmla="*/ 2496 w 1306046"/>
                <a:gd name="connsiteY16-122" fmla="*/ 463106 h 1424419"/>
                <a:gd name="connsiteX17-123" fmla="*/ 2458 w 1306046"/>
                <a:gd name="connsiteY17-124" fmla="*/ 429563 h 1424419"/>
                <a:gd name="connsiteX18-125" fmla="*/ 75248 w 1306046"/>
                <a:gd name="connsiteY18-126" fmla="*/ 303202 h 1424419"/>
                <a:gd name="connsiteX19-127" fmla="*/ 103465 w 1306046"/>
                <a:gd name="connsiteY19-128" fmla="*/ 288252 h 1424419"/>
                <a:gd name="connsiteX20-129" fmla="*/ 541533 w 1306046"/>
                <a:gd name="connsiteY20-130" fmla="*/ 38110 h 1424419"/>
                <a:gd name="connsiteX21-131" fmla="*/ 653528 w 1306046"/>
                <a:gd name="connsiteY21-132" fmla="*/ 0 h 1424419"/>
                <a:gd name="connsiteX0-133" fmla="*/ 653528 w 1305333"/>
                <a:gd name="connsiteY0-134" fmla="*/ 0 h 1424419"/>
                <a:gd name="connsiteX1-135" fmla="*/ 757287 w 1305333"/>
                <a:gd name="connsiteY1-136" fmla="*/ 32444 h 1424419"/>
                <a:gd name="connsiteX2-137" fmla="*/ 1206876 w 1305333"/>
                <a:gd name="connsiteY2-138" fmla="*/ 284945 h 1424419"/>
                <a:gd name="connsiteX3-139" fmla="*/ 1233464 w 1305333"/>
                <a:gd name="connsiteY3-140" fmla="*/ 306775 h 1424419"/>
                <a:gd name="connsiteX4-141" fmla="*/ 1301712 w 1305333"/>
                <a:gd name="connsiteY4-142" fmla="*/ 442384 h 1424419"/>
                <a:gd name="connsiteX5-143" fmla="*/ 1303099 w 1305333"/>
                <a:gd name="connsiteY5-144" fmla="*/ 495558 h 1424419"/>
                <a:gd name="connsiteX6-145" fmla="*/ 1303099 w 1305333"/>
                <a:gd name="connsiteY6-146" fmla="*/ 952393 h 1424419"/>
                <a:gd name="connsiteX7-147" fmla="*/ 1305306 w 1305333"/>
                <a:gd name="connsiteY7-148" fmla="*/ 990115 h 1424419"/>
                <a:gd name="connsiteX8-149" fmla="*/ 1193590 w 1305333"/>
                <a:gd name="connsiteY8-150" fmla="*/ 1159518 h 1424419"/>
                <a:gd name="connsiteX9-151" fmla="*/ 1188747 w 1305333"/>
                <a:gd name="connsiteY9-152" fmla="*/ 1163476 h 1424419"/>
                <a:gd name="connsiteX10-153" fmla="*/ 792288 w 1305333"/>
                <a:gd name="connsiteY10-154" fmla="*/ 1385653 h 1424419"/>
                <a:gd name="connsiteX11-155" fmla="*/ 522686 w 1305333"/>
                <a:gd name="connsiteY11-156" fmla="*/ 1384922 h 1424419"/>
                <a:gd name="connsiteX12-157" fmla="*/ 80344 w 1305333"/>
                <a:gd name="connsiteY12-158" fmla="*/ 1139323 h 1424419"/>
                <a:gd name="connsiteX13-159" fmla="*/ 68397 w 1305333"/>
                <a:gd name="connsiteY13-160" fmla="*/ 1130059 h 1424419"/>
                <a:gd name="connsiteX14-161" fmla="*/ 667 w 1305333"/>
                <a:gd name="connsiteY14-162" fmla="*/ 999105 h 1424419"/>
                <a:gd name="connsiteX15-163" fmla="*/ 0 w 1305333"/>
                <a:gd name="connsiteY15-164" fmla="*/ 972364 h 1424419"/>
                <a:gd name="connsiteX16-165" fmla="*/ 2496 w 1305333"/>
                <a:gd name="connsiteY16-166" fmla="*/ 463106 h 1424419"/>
                <a:gd name="connsiteX17-167" fmla="*/ 2458 w 1305333"/>
                <a:gd name="connsiteY17-168" fmla="*/ 429563 h 1424419"/>
                <a:gd name="connsiteX18-169" fmla="*/ 75248 w 1305333"/>
                <a:gd name="connsiteY18-170" fmla="*/ 303202 h 1424419"/>
                <a:gd name="connsiteX19-171" fmla="*/ 103465 w 1305333"/>
                <a:gd name="connsiteY19-172" fmla="*/ 288252 h 1424419"/>
                <a:gd name="connsiteX20-173" fmla="*/ 541533 w 1305333"/>
                <a:gd name="connsiteY20-174" fmla="*/ 38110 h 1424419"/>
                <a:gd name="connsiteX21-175" fmla="*/ 653528 w 1305333"/>
                <a:gd name="connsiteY21-176" fmla="*/ 0 h 1424419"/>
                <a:gd name="connsiteX0-177" fmla="*/ 653528 w 1305333"/>
                <a:gd name="connsiteY0-178" fmla="*/ 0 h 1424419"/>
                <a:gd name="connsiteX1-179" fmla="*/ 757287 w 1305333"/>
                <a:gd name="connsiteY1-180" fmla="*/ 32444 h 1424419"/>
                <a:gd name="connsiteX2-181" fmla="*/ 1206876 w 1305333"/>
                <a:gd name="connsiteY2-182" fmla="*/ 284945 h 1424419"/>
                <a:gd name="connsiteX3-183" fmla="*/ 1233464 w 1305333"/>
                <a:gd name="connsiteY3-184" fmla="*/ 306775 h 1424419"/>
                <a:gd name="connsiteX4-185" fmla="*/ 1301712 w 1305333"/>
                <a:gd name="connsiteY4-186" fmla="*/ 442384 h 1424419"/>
                <a:gd name="connsiteX5-187" fmla="*/ 1303099 w 1305333"/>
                <a:gd name="connsiteY5-188" fmla="*/ 495558 h 1424419"/>
                <a:gd name="connsiteX6-189" fmla="*/ 1303099 w 1305333"/>
                <a:gd name="connsiteY6-190" fmla="*/ 952393 h 1424419"/>
                <a:gd name="connsiteX7-191" fmla="*/ 1305306 w 1305333"/>
                <a:gd name="connsiteY7-192" fmla="*/ 990115 h 1424419"/>
                <a:gd name="connsiteX8-193" fmla="*/ 1193590 w 1305333"/>
                <a:gd name="connsiteY8-194" fmla="*/ 1159518 h 1424419"/>
                <a:gd name="connsiteX9-195" fmla="*/ 1172881 w 1305333"/>
                <a:gd name="connsiteY9-196" fmla="*/ 1179342 h 1424419"/>
                <a:gd name="connsiteX10-197" fmla="*/ 792288 w 1305333"/>
                <a:gd name="connsiteY10-198" fmla="*/ 1385653 h 1424419"/>
                <a:gd name="connsiteX11-199" fmla="*/ 522686 w 1305333"/>
                <a:gd name="connsiteY11-200" fmla="*/ 1384922 h 1424419"/>
                <a:gd name="connsiteX12-201" fmla="*/ 80344 w 1305333"/>
                <a:gd name="connsiteY12-202" fmla="*/ 1139323 h 1424419"/>
                <a:gd name="connsiteX13-203" fmla="*/ 68397 w 1305333"/>
                <a:gd name="connsiteY13-204" fmla="*/ 1130059 h 1424419"/>
                <a:gd name="connsiteX14-205" fmla="*/ 667 w 1305333"/>
                <a:gd name="connsiteY14-206" fmla="*/ 999105 h 1424419"/>
                <a:gd name="connsiteX15-207" fmla="*/ 0 w 1305333"/>
                <a:gd name="connsiteY15-208" fmla="*/ 972364 h 1424419"/>
                <a:gd name="connsiteX16-209" fmla="*/ 2496 w 1305333"/>
                <a:gd name="connsiteY16-210" fmla="*/ 463106 h 1424419"/>
                <a:gd name="connsiteX17-211" fmla="*/ 2458 w 1305333"/>
                <a:gd name="connsiteY17-212" fmla="*/ 429563 h 1424419"/>
                <a:gd name="connsiteX18-213" fmla="*/ 75248 w 1305333"/>
                <a:gd name="connsiteY18-214" fmla="*/ 303202 h 1424419"/>
                <a:gd name="connsiteX19-215" fmla="*/ 103465 w 1305333"/>
                <a:gd name="connsiteY19-216" fmla="*/ 288252 h 1424419"/>
                <a:gd name="connsiteX20-217" fmla="*/ 541533 w 1305333"/>
                <a:gd name="connsiteY20-218" fmla="*/ 38110 h 1424419"/>
                <a:gd name="connsiteX21-219" fmla="*/ 653528 w 1305333"/>
                <a:gd name="connsiteY21-220" fmla="*/ 0 h 1424419"/>
                <a:gd name="connsiteX0-221" fmla="*/ 653528 w 1305333"/>
                <a:gd name="connsiteY0-222" fmla="*/ 0 h 1424419"/>
                <a:gd name="connsiteX1-223" fmla="*/ 757287 w 1305333"/>
                <a:gd name="connsiteY1-224" fmla="*/ 32444 h 1424419"/>
                <a:gd name="connsiteX2-225" fmla="*/ 1206876 w 1305333"/>
                <a:gd name="connsiteY2-226" fmla="*/ 284945 h 1424419"/>
                <a:gd name="connsiteX3-227" fmla="*/ 1233464 w 1305333"/>
                <a:gd name="connsiteY3-228" fmla="*/ 306775 h 1424419"/>
                <a:gd name="connsiteX4-229" fmla="*/ 1301712 w 1305333"/>
                <a:gd name="connsiteY4-230" fmla="*/ 442384 h 1424419"/>
                <a:gd name="connsiteX5-231" fmla="*/ 1303099 w 1305333"/>
                <a:gd name="connsiteY5-232" fmla="*/ 495558 h 1424419"/>
                <a:gd name="connsiteX6-233" fmla="*/ 1303099 w 1305333"/>
                <a:gd name="connsiteY6-234" fmla="*/ 952393 h 1424419"/>
                <a:gd name="connsiteX7-235" fmla="*/ 1305306 w 1305333"/>
                <a:gd name="connsiteY7-236" fmla="*/ 990115 h 1424419"/>
                <a:gd name="connsiteX8-237" fmla="*/ 1193590 w 1305333"/>
                <a:gd name="connsiteY8-238" fmla="*/ 1159518 h 1424419"/>
                <a:gd name="connsiteX9-239" fmla="*/ 1172881 w 1305333"/>
                <a:gd name="connsiteY9-240" fmla="*/ 1179342 h 1424419"/>
                <a:gd name="connsiteX10-241" fmla="*/ 792288 w 1305333"/>
                <a:gd name="connsiteY10-242" fmla="*/ 1385653 h 1424419"/>
                <a:gd name="connsiteX11-243" fmla="*/ 522686 w 1305333"/>
                <a:gd name="connsiteY11-244" fmla="*/ 1384922 h 1424419"/>
                <a:gd name="connsiteX12-245" fmla="*/ 80344 w 1305333"/>
                <a:gd name="connsiteY12-246" fmla="*/ 1139323 h 1424419"/>
                <a:gd name="connsiteX13-247" fmla="*/ 68397 w 1305333"/>
                <a:gd name="connsiteY13-248" fmla="*/ 1130059 h 1424419"/>
                <a:gd name="connsiteX14-249" fmla="*/ 667 w 1305333"/>
                <a:gd name="connsiteY14-250" fmla="*/ 999105 h 1424419"/>
                <a:gd name="connsiteX15-251" fmla="*/ 0 w 1305333"/>
                <a:gd name="connsiteY15-252" fmla="*/ 972364 h 1424419"/>
                <a:gd name="connsiteX16-253" fmla="*/ 2496 w 1305333"/>
                <a:gd name="connsiteY16-254" fmla="*/ 463106 h 1424419"/>
                <a:gd name="connsiteX17-255" fmla="*/ 2458 w 1305333"/>
                <a:gd name="connsiteY17-256" fmla="*/ 429563 h 1424419"/>
                <a:gd name="connsiteX18-257" fmla="*/ 75248 w 1305333"/>
                <a:gd name="connsiteY18-258" fmla="*/ 303202 h 1424419"/>
                <a:gd name="connsiteX19-259" fmla="*/ 103465 w 1305333"/>
                <a:gd name="connsiteY19-260" fmla="*/ 288252 h 1424419"/>
                <a:gd name="connsiteX20-261" fmla="*/ 541533 w 1305333"/>
                <a:gd name="connsiteY20-262" fmla="*/ 38110 h 1424419"/>
                <a:gd name="connsiteX21-263" fmla="*/ 653528 w 1305333"/>
                <a:gd name="connsiteY21-264" fmla="*/ 0 h 1424419"/>
                <a:gd name="connsiteX0-265" fmla="*/ 653528 w 1305333"/>
                <a:gd name="connsiteY0-266" fmla="*/ 0 h 1424419"/>
                <a:gd name="connsiteX1-267" fmla="*/ 757287 w 1305333"/>
                <a:gd name="connsiteY1-268" fmla="*/ 32444 h 1424419"/>
                <a:gd name="connsiteX2-269" fmla="*/ 1206876 w 1305333"/>
                <a:gd name="connsiteY2-270" fmla="*/ 284945 h 1424419"/>
                <a:gd name="connsiteX3-271" fmla="*/ 1233464 w 1305333"/>
                <a:gd name="connsiteY3-272" fmla="*/ 306775 h 1424419"/>
                <a:gd name="connsiteX4-273" fmla="*/ 1301712 w 1305333"/>
                <a:gd name="connsiteY4-274" fmla="*/ 442384 h 1424419"/>
                <a:gd name="connsiteX5-275" fmla="*/ 1303099 w 1305333"/>
                <a:gd name="connsiteY5-276" fmla="*/ 495558 h 1424419"/>
                <a:gd name="connsiteX6-277" fmla="*/ 1303099 w 1305333"/>
                <a:gd name="connsiteY6-278" fmla="*/ 952393 h 1424419"/>
                <a:gd name="connsiteX7-279" fmla="*/ 1305306 w 1305333"/>
                <a:gd name="connsiteY7-280" fmla="*/ 990115 h 1424419"/>
                <a:gd name="connsiteX8-281" fmla="*/ 1193590 w 1305333"/>
                <a:gd name="connsiteY8-282" fmla="*/ 1159518 h 1424419"/>
                <a:gd name="connsiteX9-283" fmla="*/ 1172881 w 1305333"/>
                <a:gd name="connsiteY9-284" fmla="*/ 1179342 h 1424419"/>
                <a:gd name="connsiteX10-285" fmla="*/ 792288 w 1305333"/>
                <a:gd name="connsiteY10-286" fmla="*/ 1385653 h 1424419"/>
                <a:gd name="connsiteX11-287" fmla="*/ 522686 w 1305333"/>
                <a:gd name="connsiteY11-288" fmla="*/ 1384922 h 1424419"/>
                <a:gd name="connsiteX12-289" fmla="*/ 80344 w 1305333"/>
                <a:gd name="connsiteY12-290" fmla="*/ 1139323 h 1424419"/>
                <a:gd name="connsiteX13-291" fmla="*/ 68397 w 1305333"/>
                <a:gd name="connsiteY13-292" fmla="*/ 1130059 h 1424419"/>
                <a:gd name="connsiteX14-293" fmla="*/ 667 w 1305333"/>
                <a:gd name="connsiteY14-294" fmla="*/ 999105 h 1424419"/>
                <a:gd name="connsiteX15-295" fmla="*/ 0 w 1305333"/>
                <a:gd name="connsiteY15-296" fmla="*/ 972364 h 1424419"/>
                <a:gd name="connsiteX16-297" fmla="*/ 2496 w 1305333"/>
                <a:gd name="connsiteY16-298" fmla="*/ 463106 h 1424419"/>
                <a:gd name="connsiteX17-299" fmla="*/ 2458 w 1305333"/>
                <a:gd name="connsiteY17-300" fmla="*/ 429563 h 1424419"/>
                <a:gd name="connsiteX18-301" fmla="*/ 75248 w 1305333"/>
                <a:gd name="connsiteY18-302" fmla="*/ 303202 h 1424419"/>
                <a:gd name="connsiteX19-303" fmla="*/ 103465 w 1305333"/>
                <a:gd name="connsiteY19-304" fmla="*/ 288252 h 1424419"/>
                <a:gd name="connsiteX20-305" fmla="*/ 541533 w 1305333"/>
                <a:gd name="connsiteY20-306" fmla="*/ 38110 h 1424419"/>
                <a:gd name="connsiteX21-307" fmla="*/ 653528 w 1305333"/>
                <a:gd name="connsiteY21-308" fmla="*/ 0 h 1424419"/>
                <a:gd name="connsiteX0-309" fmla="*/ 653528 w 1305333"/>
                <a:gd name="connsiteY0-310" fmla="*/ 0 h 1424419"/>
                <a:gd name="connsiteX1-311" fmla="*/ 757287 w 1305333"/>
                <a:gd name="connsiteY1-312" fmla="*/ 32444 h 1424419"/>
                <a:gd name="connsiteX2-313" fmla="*/ 1206876 w 1305333"/>
                <a:gd name="connsiteY2-314" fmla="*/ 284945 h 1424419"/>
                <a:gd name="connsiteX3-315" fmla="*/ 1233464 w 1305333"/>
                <a:gd name="connsiteY3-316" fmla="*/ 306775 h 1424419"/>
                <a:gd name="connsiteX4-317" fmla="*/ 1301712 w 1305333"/>
                <a:gd name="connsiteY4-318" fmla="*/ 442384 h 1424419"/>
                <a:gd name="connsiteX5-319" fmla="*/ 1303099 w 1305333"/>
                <a:gd name="connsiteY5-320" fmla="*/ 495558 h 1424419"/>
                <a:gd name="connsiteX6-321" fmla="*/ 1303099 w 1305333"/>
                <a:gd name="connsiteY6-322" fmla="*/ 952393 h 1424419"/>
                <a:gd name="connsiteX7-323" fmla="*/ 1305306 w 1305333"/>
                <a:gd name="connsiteY7-324" fmla="*/ 990115 h 1424419"/>
                <a:gd name="connsiteX8-325" fmla="*/ 1193590 w 1305333"/>
                <a:gd name="connsiteY8-326" fmla="*/ 1159518 h 1424419"/>
                <a:gd name="connsiteX9-327" fmla="*/ 1172881 w 1305333"/>
                <a:gd name="connsiteY9-328" fmla="*/ 1179342 h 1424419"/>
                <a:gd name="connsiteX10-329" fmla="*/ 792288 w 1305333"/>
                <a:gd name="connsiteY10-330" fmla="*/ 1385653 h 1424419"/>
                <a:gd name="connsiteX11-331" fmla="*/ 522686 w 1305333"/>
                <a:gd name="connsiteY11-332" fmla="*/ 1384922 h 1424419"/>
                <a:gd name="connsiteX12-333" fmla="*/ 80344 w 1305333"/>
                <a:gd name="connsiteY12-334" fmla="*/ 1139323 h 1424419"/>
                <a:gd name="connsiteX13-335" fmla="*/ 68397 w 1305333"/>
                <a:gd name="connsiteY13-336" fmla="*/ 1130059 h 1424419"/>
                <a:gd name="connsiteX14-337" fmla="*/ 667 w 1305333"/>
                <a:gd name="connsiteY14-338" fmla="*/ 999105 h 1424419"/>
                <a:gd name="connsiteX15-339" fmla="*/ 0 w 1305333"/>
                <a:gd name="connsiteY15-340" fmla="*/ 972364 h 1424419"/>
                <a:gd name="connsiteX16-341" fmla="*/ 2496 w 1305333"/>
                <a:gd name="connsiteY16-342" fmla="*/ 463106 h 1424419"/>
                <a:gd name="connsiteX17-343" fmla="*/ 2458 w 1305333"/>
                <a:gd name="connsiteY17-344" fmla="*/ 429563 h 1424419"/>
                <a:gd name="connsiteX18-345" fmla="*/ 75248 w 1305333"/>
                <a:gd name="connsiteY18-346" fmla="*/ 303202 h 1424419"/>
                <a:gd name="connsiteX19-347" fmla="*/ 103465 w 1305333"/>
                <a:gd name="connsiteY19-348" fmla="*/ 288252 h 1424419"/>
                <a:gd name="connsiteX20-349" fmla="*/ 541533 w 1305333"/>
                <a:gd name="connsiteY20-350" fmla="*/ 38110 h 1424419"/>
                <a:gd name="connsiteX21-351" fmla="*/ 653528 w 1305333"/>
                <a:gd name="connsiteY21-352" fmla="*/ 0 h 1424419"/>
                <a:gd name="connsiteX0-353" fmla="*/ 653528 w 1305333"/>
                <a:gd name="connsiteY0-354" fmla="*/ 0 h 1424419"/>
                <a:gd name="connsiteX1-355" fmla="*/ 757287 w 1305333"/>
                <a:gd name="connsiteY1-356" fmla="*/ 32444 h 1424419"/>
                <a:gd name="connsiteX2-357" fmla="*/ 1206876 w 1305333"/>
                <a:gd name="connsiteY2-358" fmla="*/ 284945 h 1424419"/>
                <a:gd name="connsiteX3-359" fmla="*/ 1233464 w 1305333"/>
                <a:gd name="connsiteY3-360" fmla="*/ 306775 h 1424419"/>
                <a:gd name="connsiteX4-361" fmla="*/ 1301712 w 1305333"/>
                <a:gd name="connsiteY4-362" fmla="*/ 442384 h 1424419"/>
                <a:gd name="connsiteX5-363" fmla="*/ 1303099 w 1305333"/>
                <a:gd name="connsiteY5-364" fmla="*/ 495558 h 1424419"/>
                <a:gd name="connsiteX6-365" fmla="*/ 1303099 w 1305333"/>
                <a:gd name="connsiteY6-366" fmla="*/ 952393 h 1424419"/>
                <a:gd name="connsiteX7-367" fmla="*/ 1305306 w 1305333"/>
                <a:gd name="connsiteY7-368" fmla="*/ 990115 h 1424419"/>
                <a:gd name="connsiteX8-369" fmla="*/ 1193590 w 1305333"/>
                <a:gd name="connsiteY8-370" fmla="*/ 1159518 h 1424419"/>
                <a:gd name="connsiteX9-371" fmla="*/ 1172881 w 1305333"/>
                <a:gd name="connsiteY9-372" fmla="*/ 1179342 h 1424419"/>
                <a:gd name="connsiteX10-373" fmla="*/ 792288 w 1305333"/>
                <a:gd name="connsiteY10-374" fmla="*/ 1385653 h 1424419"/>
                <a:gd name="connsiteX11-375" fmla="*/ 522686 w 1305333"/>
                <a:gd name="connsiteY11-376" fmla="*/ 1384922 h 1424419"/>
                <a:gd name="connsiteX12-377" fmla="*/ 80344 w 1305333"/>
                <a:gd name="connsiteY12-378" fmla="*/ 1139323 h 1424419"/>
                <a:gd name="connsiteX13-379" fmla="*/ 68397 w 1305333"/>
                <a:gd name="connsiteY13-380" fmla="*/ 1130059 h 1424419"/>
                <a:gd name="connsiteX14-381" fmla="*/ 667 w 1305333"/>
                <a:gd name="connsiteY14-382" fmla="*/ 999105 h 1424419"/>
                <a:gd name="connsiteX15-383" fmla="*/ 0 w 1305333"/>
                <a:gd name="connsiteY15-384" fmla="*/ 972364 h 1424419"/>
                <a:gd name="connsiteX16-385" fmla="*/ 2496 w 1305333"/>
                <a:gd name="connsiteY16-386" fmla="*/ 463106 h 1424419"/>
                <a:gd name="connsiteX17-387" fmla="*/ 2458 w 1305333"/>
                <a:gd name="connsiteY17-388" fmla="*/ 429563 h 1424419"/>
                <a:gd name="connsiteX18-389" fmla="*/ 75248 w 1305333"/>
                <a:gd name="connsiteY18-390" fmla="*/ 303202 h 1424419"/>
                <a:gd name="connsiteX19-391" fmla="*/ 106293 w 1305333"/>
                <a:gd name="connsiteY19-392" fmla="*/ 282597 h 1424419"/>
                <a:gd name="connsiteX20-393" fmla="*/ 541533 w 1305333"/>
                <a:gd name="connsiteY20-394" fmla="*/ 38110 h 1424419"/>
                <a:gd name="connsiteX21-395" fmla="*/ 653528 w 1305333"/>
                <a:gd name="connsiteY21-396" fmla="*/ 0 h 1424419"/>
                <a:gd name="connsiteX0-397" fmla="*/ 653528 w 1305333"/>
                <a:gd name="connsiteY0-398" fmla="*/ 0 h 1424419"/>
                <a:gd name="connsiteX1-399" fmla="*/ 757287 w 1305333"/>
                <a:gd name="connsiteY1-400" fmla="*/ 32444 h 1424419"/>
                <a:gd name="connsiteX2-401" fmla="*/ 1206876 w 1305333"/>
                <a:gd name="connsiteY2-402" fmla="*/ 284945 h 1424419"/>
                <a:gd name="connsiteX3-403" fmla="*/ 1237706 w 1305333"/>
                <a:gd name="connsiteY3-404" fmla="*/ 306775 h 1424419"/>
                <a:gd name="connsiteX4-405" fmla="*/ 1301712 w 1305333"/>
                <a:gd name="connsiteY4-406" fmla="*/ 442384 h 1424419"/>
                <a:gd name="connsiteX5-407" fmla="*/ 1303099 w 1305333"/>
                <a:gd name="connsiteY5-408" fmla="*/ 495558 h 1424419"/>
                <a:gd name="connsiteX6-409" fmla="*/ 1303099 w 1305333"/>
                <a:gd name="connsiteY6-410" fmla="*/ 952393 h 1424419"/>
                <a:gd name="connsiteX7-411" fmla="*/ 1305306 w 1305333"/>
                <a:gd name="connsiteY7-412" fmla="*/ 990115 h 1424419"/>
                <a:gd name="connsiteX8-413" fmla="*/ 1193590 w 1305333"/>
                <a:gd name="connsiteY8-414" fmla="*/ 1159518 h 1424419"/>
                <a:gd name="connsiteX9-415" fmla="*/ 1172881 w 1305333"/>
                <a:gd name="connsiteY9-416" fmla="*/ 1179342 h 1424419"/>
                <a:gd name="connsiteX10-417" fmla="*/ 792288 w 1305333"/>
                <a:gd name="connsiteY10-418" fmla="*/ 1385653 h 1424419"/>
                <a:gd name="connsiteX11-419" fmla="*/ 522686 w 1305333"/>
                <a:gd name="connsiteY11-420" fmla="*/ 1384922 h 1424419"/>
                <a:gd name="connsiteX12-421" fmla="*/ 80344 w 1305333"/>
                <a:gd name="connsiteY12-422" fmla="*/ 1139323 h 1424419"/>
                <a:gd name="connsiteX13-423" fmla="*/ 68397 w 1305333"/>
                <a:gd name="connsiteY13-424" fmla="*/ 1130059 h 1424419"/>
                <a:gd name="connsiteX14-425" fmla="*/ 667 w 1305333"/>
                <a:gd name="connsiteY14-426" fmla="*/ 999105 h 1424419"/>
                <a:gd name="connsiteX15-427" fmla="*/ 0 w 1305333"/>
                <a:gd name="connsiteY15-428" fmla="*/ 972364 h 1424419"/>
                <a:gd name="connsiteX16-429" fmla="*/ 2496 w 1305333"/>
                <a:gd name="connsiteY16-430" fmla="*/ 463106 h 1424419"/>
                <a:gd name="connsiteX17-431" fmla="*/ 2458 w 1305333"/>
                <a:gd name="connsiteY17-432" fmla="*/ 429563 h 1424419"/>
                <a:gd name="connsiteX18-433" fmla="*/ 75248 w 1305333"/>
                <a:gd name="connsiteY18-434" fmla="*/ 303202 h 1424419"/>
                <a:gd name="connsiteX19-435" fmla="*/ 106293 w 1305333"/>
                <a:gd name="connsiteY19-436" fmla="*/ 282597 h 1424419"/>
                <a:gd name="connsiteX20-437" fmla="*/ 541533 w 1305333"/>
                <a:gd name="connsiteY20-438" fmla="*/ 38110 h 1424419"/>
                <a:gd name="connsiteX21-439" fmla="*/ 653528 w 1305333"/>
                <a:gd name="connsiteY21-440" fmla="*/ 0 h 1424419"/>
                <a:gd name="connsiteX0-441" fmla="*/ 653528 w 1305333"/>
                <a:gd name="connsiteY0-442" fmla="*/ 0 h 1424419"/>
                <a:gd name="connsiteX1-443" fmla="*/ 757287 w 1305333"/>
                <a:gd name="connsiteY1-444" fmla="*/ 32444 h 1424419"/>
                <a:gd name="connsiteX2-445" fmla="*/ 1206876 w 1305333"/>
                <a:gd name="connsiteY2-446" fmla="*/ 284945 h 1424419"/>
                <a:gd name="connsiteX3-447" fmla="*/ 1237706 w 1305333"/>
                <a:gd name="connsiteY3-448" fmla="*/ 306775 h 1424419"/>
                <a:gd name="connsiteX4-449" fmla="*/ 1301712 w 1305333"/>
                <a:gd name="connsiteY4-450" fmla="*/ 442384 h 1424419"/>
                <a:gd name="connsiteX5-451" fmla="*/ 1303099 w 1305333"/>
                <a:gd name="connsiteY5-452" fmla="*/ 495558 h 1424419"/>
                <a:gd name="connsiteX6-453" fmla="*/ 1303099 w 1305333"/>
                <a:gd name="connsiteY6-454" fmla="*/ 952393 h 1424419"/>
                <a:gd name="connsiteX7-455" fmla="*/ 1305306 w 1305333"/>
                <a:gd name="connsiteY7-456" fmla="*/ 990115 h 1424419"/>
                <a:gd name="connsiteX8-457" fmla="*/ 1211970 w 1305333"/>
                <a:gd name="connsiteY8-458" fmla="*/ 1149621 h 1424419"/>
                <a:gd name="connsiteX9-459" fmla="*/ 1172881 w 1305333"/>
                <a:gd name="connsiteY9-460" fmla="*/ 1179342 h 1424419"/>
                <a:gd name="connsiteX10-461" fmla="*/ 792288 w 1305333"/>
                <a:gd name="connsiteY10-462" fmla="*/ 1385653 h 1424419"/>
                <a:gd name="connsiteX11-463" fmla="*/ 522686 w 1305333"/>
                <a:gd name="connsiteY11-464" fmla="*/ 1384922 h 1424419"/>
                <a:gd name="connsiteX12-465" fmla="*/ 80344 w 1305333"/>
                <a:gd name="connsiteY12-466" fmla="*/ 1139323 h 1424419"/>
                <a:gd name="connsiteX13-467" fmla="*/ 68397 w 1305333"/>
                <a:gd name="connsiteY13-468" fmla="*/ 1130059 h 1424419"/>
                <a:gd name="connsiteX14-469" fmla="*/ 667 w 1305333"/>
                <a:gd name="connsiteY14-470" fmla="*/ 999105 h 1424419"/>
                <a:gd name="connsiteX15-471" fmla="*/ 0 w 1305333"/>
                <a:gd name="connsiteY15-472" fmla="*/ 972364 h 1424419"/>
                <a:gd name="connsiteX16-473" fmla="*/ 2496 w 1305333"/>
                <a:gd name="connsiteY16-474" fmla="*/ 463106 h 1424419"/>
                <a:gd name="connsiteX17-475" fmla="*/ 2458 w 1305333"/>
                <a:gd name="connsiteY17-476" fmla="*/ 429563 h 1424419"/>
                <a:gd name="connsiteX18-477" fmla="*/ 75248 w 1305333"/>
                <a:gd name="connsiteY18-478" fmla="*/ 303202 h 1424419"/>
                <a:gd name="connsiteX19-479" fmla="*/ 106293 w 1305333"/>
                <a:gd name="connsiteY19-480" fmla="*/ 282597 h 1424419"/>
                <a:gd name="connsiteX20-481" fmla="*/ 541533 w 1305333"/>
                <a:gd name="connsiteY20-482" fmla="*/ 38110 h 1424419"/>
                <a:gd name="connsiteX21-483" fmla="*/ 653528 w 1305333"/>
                <a:gd name="connsiteY21-484" fmla="*/ 0 h 1424419"/>
                <a:gd name="connsiteX0-485" fmla="*/ 653528 w 1305333"/>
                <a:gd name="connsiteY0-486" fmla="*/ 0 h 1424419"/>
                <a:gd name="connsiteX1-487" fmla="*/ 757287 w 1305333"/>
                <a:gd name="connsiteY1-488" fmla="*/ 32444 h 1424419"/>
                <a:gd name="connsiteX2-489" fmla="*/ 1206876 w 1305333"/>
                <a:gd name="connsiteY2-490" fmla="*/ 284945 h 1424419"/>
                <a:gd name="connsiteX3-491" fmla="*/ 1237706 w 1305333"/>
                <a:gd name="connsiteY3-492" fmla="*/ 306775 h 1424419"/>
                <a:gd name="connsiteX4-493" fmla="*/ 1301712 w 1305333"/>
                <a:gd name="connsiteY4-494" fmla="*/ 442384 h 1424419"/>
                <a:gd name="connsiteX5-495" fmla="*/ 1303099 w 1305333"/>
                <a:gd name="connsiteY5-496" fmla="*/ 495558 h 1424419"/>
                <a:gd name="connsiteX6-497" fmla="*/ 1303099 w 1305333"/>
                <a:gd name="connsiteY6-498" fmla="*/ 952393 h 1424419"/>
                <a:gd name="connsiteX7-499" fmla="*/ 1305306 w 1305333"/>
                <a:gd name="connsiteY7-500" fmla="*/ 990115 h 1424419"/>
                <a:gd name="connsiteX8-501" fmla="*/ 1236006 w 1305333"/>
                <a:gd name="connsiteY8-502" fmla="*/ 1160932 h 1424419"/>
                <a:gd name="connsiteX9-503" fmla="*/ 1172881 w 1305333"/>
                <a:gd name="connsiteY9-504" fmla="*/ 1179342 h 1424419"/>
                <a:gd name="connsiteX10-505" fmla="*/ 792288 w 1305333"/>
                <a:gd name="connsiteY10-506" fmla="*/ 1385653 h 1424419"/>
                <a:gd name="connsiteX11-507" fmla="*/ 522686 w 1305333"/>
                <a:gd name="connsiteY11-508" fmla="*/ 1384922 h 1424419"/>
                <a:gd name="connsiteX12-509" fmla="*/ 80344 w 1305333"/>
                <a:gd name="connsiteY12-510" fmla="*/ 1139323 h 1424419"/>
                <a:gd name="connsiteX13-511" fmla="*/ 68397 w 1305333"/>
                <a:gd name="connsiteY13-512" fmla="*/ 1130059 h 1424419"/>
                <a:gd name="connsiteX14-513" fmla="*/ 667 w 1305333"/>
                <a:gd name="connsiteY14-514" fmla="*/ 999105 h 1424419"/>
                <a:gd name="connsiteX15-515" fmla="*/ 0 w 1305333"/>
                <a:gd name="connsiteY15-516" fmla="*/ 972364 h 1424419"/>
                <a:gd name="connsiteX16-517" fmla="*/ 2496 w 1305333"/>
                <a:gd name="connsiteY16-518" fmla="*/ 463106 h 1424419"/>
                <a:gd name="connsiteX17-519" fmla="*/ 2458 w 1305333"/>
                <a:gd name="connsiteY17-520" fmla="*/ 429563 h 1424419"/>
                <a:gd name="connsiteX18-521" fmla="*/ 75248 w 1305333"/>
                <a:gd name="connsiteY18-522" fmla="*/ 303202 h 1424419"/>
                <a:gd name="connsiteX19-523" fmla="*/ 106293 w 1305333"/>
                <a:gd name="connsiteY19-524" fmla="*/ 282597 h 1424419"/>
                <a:gd name="connsiteX20-525" fmla="*/ 541533 w 1305333"/>
                <a:gd name="connsiteY20-526" fmla="*/ 38110 h 1424419"/>
                <a:gd name="connsiteX21-527" fmla="*/ 653528 w 1305333"/>
                <a:gd name="connsiteY21-528" fmla="*/ 0 h 1424419"/>
                <a:gd name="connsiteX0-529" fmla="*/ 653528 w 1313169"/>
                <a:gd name="connsiteY0-530" fmla="*/ 0 h 1424419"/>
                <a:gd name="connsiteX1-531" fmla="*/ 757287 w 1313169"/>
                <a:gd name="connsiteY1-532" fmla="*/ 32444 h 1424419"/>
                <a:gd name="connsiteX2-533" fmla="*/ 1206876 w 1313169"/>
                <a:gd name="connsiteY2-534" fmla="*/ 284945 h 1424419"/>
                <a:gd name="connsiteX3-535" fmla="*/ 1237706 w 1313169"/>
                <a:gd name="connsiteY3-536" fmla="*/ 306775 h 1424419"/>
                <a:gd name="connsiteX4-537" fmla="*/ 1301712 w 1313169"/>
                <a:gd name="connsiteY4-538" fmla="*/ 442384 h 1424419"/>
                <a:gd name="connsiteX5-539" fmla="*/ 1303099 w 1313169"/>
                <a:gd name="connsiteY5-540" fmla="*/ 495558 h 1424419"/>
                <a:gd name="connsiteX6-541" fmla="*/ 1303099 w 1313169"/>
                <a:gd name="connsiteY6-542" fmla="*/ 952393 h 1424419"/>
                <a:gd name="connsiteX7-543" fmla="*/ 1305306 w 1313169"/>
                <a:gd name="connsiteY7-544" fmla="*/ 990115 h 1424419"/>
                <a:gd name="connsiteX8-545" fmla="*/ 1271352 w 1313169"/>
                <a:gd name="connsiteY8-546" fmla="*/ 1142552 h 1424419"/>
                <a:gd name="connsiteX9-547" fmla="*/ 1172881 w 1313169"/>
                <a:gd name="connsiteY9-548" fmla="*/ 1179342 h 1424419"/>
                <a:gd name="connsiteX10-549" fmla="*/ 792288 w 1313169"/>
                <a:gd name="connsiteY10-550" fmla="*/ 1385653 h 1424419"/>
                <a:gd name="connsiteX11-551" fmla="*/ 522686 w 1313169"/>
                <a:gd name="connsiteY11-552" fmla="*/ 1384922 h 1424419"/>
                <a:gd name="connsiteX12-553" fmla="*/ 80344 w 1313169"/>
                <a:gd name="connsiteY12-554" fmla="*/ 1139323 h 1424419"/>
                <a:gd name="connsiteX13-555" fmla="*/ 68397 w 1313169"/>
                <a:gd name="connsiteY13-556" fmla="*/ 1130059 h 1424419"/>
                <a:gd name="connsiteX14-557" fmla="*/ 667 w 1313169"/>
                <a:gd name="connsiteY14-558" fmla="*/ 999105 h 1424419"/>
                <a:gd name="connsiteX15-559" fmla="*/ 0 w 1313169"/>
                <a:gd name="connsiteY15-560" fmla="*/ 972364 h 1424419"/>
                <a:gd name="connsiteX16-561" fmla="*/ 2496 w 1313169"/>
                <a:gd name="connsiteY16-562" fmla="*/ 463106 h 1424419"/>
                <a:gd name="connsiteX17-563" fmla="*/ 2458 w 1313169"/>
                <a:gd name="connsiteY17-564" fmla="*/ 429563 h 1424419"/>
                <a:gd name="connsiteX18-565" fmla="*/ 75248 w 1313169"/>
                <a:gd name="connsiteY18-566" fmla="*/ 303202 h 1424419"/>
                <a:gd name="connsiteX19-567" fmla="*/ 106293 w 1313169"/>
                <a:gd name="connsiteY19-568" fmla="*/ 282597 h 1424419"/>
                <a:gd name="connsiteX20-569" fmla="*/ 541533 w 1313169"/>
                <a:gd name="connsiteY20-570" fmla="*/ 38110 h 1424419"/>
                <a:gd name="connsiteX21-571" fmla="*/ 653528 w 1313169"/>
                <a:gd name="connsiteY21-572" fmla="*/ 0 h 1424419"/>
                <a:gd name="connsiteX0-573" fmla="*/ 653528 w 1306267"/>
                <a:gd name="connsiteY0-574" fmla="*/ 0 h 1424419"/>
                <a:gd name="connsiteX1-575" fmla="*/ 757287 w 1306267"/>
                <a:gd name="connsiteY1-576" fmla="*/ 32444 h 1424419"/>
                <a:gd name="connsiteX2-577" fmla="*/ 1206876 w 1306267"/>
                <a:gd name="connsiteY2-578" fmla="*/ 284945 h 1424419"/>
                <a:gd name="connsiteX3-579" fmla="*/ 1237706 w 1306267"/>
                <a:gd name="connsiteY3-580" fmla="*/ 306775 h 1424419"/>
                <a:gd name="connsiteX4-581" fmla="*/ 1301712 w 1306267"/>
                <a:gd name="connsiteY4-582" fmla="*/ 442384 h 1424419"/>
                <a:gd name="connsiteX5-583" fmla="*/ 1303099 w 1306267"/>
                <a:gd name="connsiteY5-584" fmla="*/ 495558 h 1424419"/>
                <a:gd name="connsiteX6-585" fmla="*/ 1303099 w 1306267"/>
                <a:gd name="connsiteY6-586" fmla="*/ 952393 h 1424419"/>
                <a:gd name="connsiteX7-587" fmla="*/ 1305306 w 1306267"/>
                <a:gd name="connsiteY7-588" fmla="*/ 990115 h 1424419"/>
                <a:gd name="connsiteX8-589" fmla="*/ 1255800 w 1306267"/>
                <a:gd name="connsiteY8-590" fmla="*/ 1142552 h 1424419"/>
                <a:gd name="connsiteX9-591" fmla="*/ 1172881 w 1306267"/>
                <a:gd name="connsiteY9-592" fmla="*/ 1179342 h 1424419"/>
                <a:gd name="connsiteX10-593" fmla="*/ 792288 w 1306267"/>
                <a:gd name="connsiteY10-594" fmla="*/ 1385653 h 1424419"/>
                <a:gd name="connsiteX11-595" fmla="*/ 522686 w 1306267"/>
                <a:gd name="connsiteY11-596" fmla="*/ 1384922 h 1424419"/>
                <a:gd name="connsiteX12-597" fmla="*/ 80344 w 1306267"/>
                <a:gd name="connsiteY12-598" fmla="*/ 1139323 h 1424419"/>
                <a:gd name="connsiteX13-599" fmla="*/ 68397 w 1306267"/>
                <a:gd name="connsiteY13-600" fmla="*/ 1130059 h 1424419"/>
                <a:gd name="connsiteX14-601" fmla="*/ 667 w 1306267"/>
                <a:gd name="connsiteY14-602" fmla="*/ 999105 h 1424419"/>
                <a:gd name="connsiteX15-603" fmla="*/ 0 w 1306267"/>
                <a:gd name="connsiteY15-604" fmla="*/ 972364 h 1424419"/>
                <a:gd name="connsiteX16-605" fmla="*/ 2496 w 1306267"/>
                <a:gd name="connsiteY16-606" fmla="*/ 463106 h 1424419"/>
                <a:gd name="connsiteX17-607" fmla="*/ 2458 w 1306267"/>
                <a:gd name="connsiteY17-608" fmla="*/ 429563 h 1424419"/>
                <a:gd name="connsiteX18-609" fmla="*/ 75248 w 1306267"/>
                <a:gd name="connsiteY18-610" fmla="*/ 303202 h 1424419"/>
                <a:gd name="connsiteX19-611" fmla="*/ 106293 w 1306267"/>
                <a:gd name="connsiteY19-612" fmla="*/ 282597 h 1424419"/>
                <a:gd name="connsiteX20-613" fmla="*/ 541533 w 1306267"/>
                <a:gd name="connsiteY20-614" fmla="*/ 38110 h 1424419"/>
                <a:gd name="connsiteX21-615" fmla="*/ 653528 w 1306267"/>
                <a:gd name="connsiteY21-616" fmla="*/ 0 h 1424419"/>
                <a:gd name="connsiteX0-617" fmla="*/ 653528 w 1306267"/>
                <a:gd name="connsiteY0-618" fmla="*/ 0 h 1424419"/>
                <a:gd name="connsiteX1-619" fmla="*/ 757287 w 1306267"/>
                <a:gd name="connsiteY1-620" fmla="*/ 32444 h 1424419"/>
                <a:gd name="connsiteX2-621" fmla="*/ 1206876 w 1306267"/>
                <a:gd name="connsiteY2-622" fmla="*/ 284945 h 1424419"/>
                <a:gd name="connsiteX3-623" fmla="*/ 1237706 w 1306267"/>
                <a:gd name="connsiteY3-624" fmla="*/ 306775 h 1424419"/>
                <a:gd name="connsiteX4-625" fmla="*/ 1301712 w 1306267"/>
                <a:gd name="connsiteY4-626" fmla="*/ 442384 h 1424419"/>
                <a:gd name="connsiteX5-627" fmla="*/ 1303099 w 1306267"/>
                <a:gd name="connsiteY5-628" fmla="*/ 495558 h 1424419"/>
                <a:gd name="connsiteX6-629" fmla="*/ 1303099 w 1306267"/>
                <a:gd name="connsiteY6-630" fmla="*/ 952393 h 1424419"/>
                <a:gd name="connsiteX7-631" fmla="*/ 1305306 w 1306267"/>
                <a:gd name="connsiteY7-632" fmla="*/ 990115 h 1424419"/>
                <a:gd name="connsiteX8-633" fmla="*/ 1255800 w 1306267"/>
                <a:gd name="connsiteY8-634" fmla="*/ 1142552 h 1424419"/>
                <a:gd name="connsiteX9-635" fmla="*/ 1172881 w 1306267"/>
                <a:gd name="connsiteY9-636" fmla="*/ 1179342 h 1424419"/>
                <a:gd name="connsiteX10-637" fmla="*/ 792288 w 1306267"/>
                <a:gd name="connsiteY10-638" fmla="*/ 1385653 h 1424419"/>
                <a:gd name="connsiteX11-639" fmla="*/ 522686 w 1306267"/>
                <a:gd name="connsiteY11-640" fmla="*/ 1384922 h 1424419"/>
                <a:gd name="connsiteX12-641" fmla="*/ 80344 w 1306267"/>
                <a:gd name="connsiteY12-642" fmla="*/ 1139323 h 1424419"/>
                <a:gd name="connsiteX13-643" fmla="*/ 61328 w 1306267"/>
                <a:gd name="connsiteY13-644" fmla="*/ 1127231 h 1424419"/>
                <a:gd name="connsiteX14-645" fmla="*/ 667 w 1306267"/>
                <a:gd name="connsiteY14-646" fmla="*/ 999105 h 1424419"/>
                <a:gd name="connsiteX15-647" fmla="*/ 0 w 1306267"/>
                <a:gd name="connsiteY15-648" fmla="*/ 972364 h 1424419"/>
                <a:gd name="connsiteX16-649" fmla="*/ 2496 w 1306267"/>
                <a:gd name="connsiteY16-650" fmla="*/ 463106 h 1424419"/>
                <a:gd name="connsiteX17-651" fmla="*/ 2458 w 1306267"/>
                <a:gd name="connsiteY17-652" fmla="*/ 429563 h 1424419"/>
                <a:gd name="connsiteX18-653" fmla="*/ 75248 w 1306267"/>
                <a:gd name="connsiteY18-654" fmla="*/ 303202 h 1424419"/>
                <a:gd name="connsiteX19-655" fmla="*/ 106293 w 1306267"/>
                <a:gd name="connsiteY19-656" fmla="*/ 282597 h 1424419"/>
                <a:gd name="connsiteX20-657" fmla="*/ 541533 w 1306267"/>
                <a:gd name="connsiteY20-658" fmla="*/ 38110 h 1424419"/>
                <a:gd name="connsiteX21-659" fmla="*/ 653528 w 1306267"/>
                <a:gd name="connsiteY21-660" fmla="*/ 0 h 1424419"/>
                <a:gd name="connsiteX0-661" fmla="*/ 653528 w 1306267"/>
                <a:gd name="connsiteY0-662" fmla="*/ 0 h 1424419"/>
                <a:gd name="connsiteX1-663" fmla="*/ 757287 w 1306267"/>
                <a:gd name="connsiteY1-664" fmla="*/ 32444 h 1424419"/>
                <a:gd name="connsiteX2-665" fmla="*/ 1206876 w 1306267"/>
                <a:gd name="connsiteY2-666" fmla="*/ 284945 h 1424419"/>
                <a:gd name="connsiteX3-667" fmla="*/ 1237706 w 1306267"/>
                <a:gd name="connsiteY3-668" fmla="*/ 306775 h 1424419"/>
                <a:gd name="connsiteX4-669" fmla="*/ 1301712 w 1306267"/>
                <a:gd name="connsiteY4-670" fmla="*/ 442384 h 1424419"/>
                <a:gd name="connsiteX5-671" fmla="*/ 1303099 w 1306267"/>
                <a:gd name="connsiteY5-672" fmla="*/ 495558 h 1424419"/>
                <a:gd name="connsiteX6-673" fmla="*/ 1303099 w 1306267"/>
                <a:gd name="connsiteY6-674" fmla="*/ 952393 h 1424419"/>
                <a:gd name="connsiteX7-675" fmla="*/ 1305306 w 1306267"/>
                <a:gd name="connsiteY7-676" fmla="*/ 990115 h 1424419"/>
                <a:gd name="connsiteX8-677" fmla="*/ 1255800 w 1306267"/>
                <a:gd name="connsiteY8-678" fmla="*/ 1142552 h 1424419"/>
                <a:gd name="connsiteX9-679" fmla="*/ 1172881 w 1306267"/>
                <a:gd name="connsiteY9-680" fmla="*/ 1179342 h 1424419"/>
                <a:gd name="connsiteX10-681" fmla="*/ 792288 w 1306267"/>
                <a:gd name="connsiteY10-682" fmla="*/ 1385653 h 1424419"/>
                <a:gd name="connsiteX11-683" fmla="*/ 522686 w 1306267"/>
                <a:gd name="connsiteY11-684" fmla="*/ 1384922 h 1424419"/>
                <a:gd name="connsiteX12-685" fmla="*/ 80344 w 1306267"/>
                <a:gd name="connsiteY12-686" fmla="*/ 1139323 h 1424419"/>
                <a:gd name="connsiteX13-687" fmla="*/ 61328 w 1306267"/>
                <a:gd name="connsiteY13-688" fmla="*/ 1127231 h 1424419"/>
                <a:gd name="connsiteX14-689" fmla="*/ 667 w 1306267"/>
                <a:gd name="connsiteY14-690" fmla="*/ 999105 h 1424419"/>
                <a:gd name="connsiteX15-691" fmla="*/ 0 w 1306267"/>
                <a:gd name="connsiteY15-692" fmla="*/ 972364 h 1424419"/>
                <a:gd name="connsiteX16-693" fmla="*/ 2496 w 1306267"/>
                <a:gd name="connsiteY16-694" fmla="*/ 463106 h 1424419"/>
                <a:gd name="connsiteX17-695" fmla="*/ 2458 w 1306267"/>
                <a:gd name="connsiteY17-696" fmla="*/ 429563 h 1424419"/>
                <a:gd name="connsiteX18-697" fmla="*/ 75248 w 1306267"/>
                <a:gd name="connsiteY18-698" fmla="*/ 303202 h 1424419"/>
                <a:gd name="connsiteX19-699" fmla="*/ 106293 w 1306267"/>
                <a:gd name="connsiteY19-700" fmla="*/ 282597 h 1424419"/>
                <a:gd name="connsiteX20-701" fmla="*/ 541533 w 1306267"/>
                <a:gd name="connsiteY20-702" fmla="*/ 38110 h 1424419"/>
                <a:gd name="connsiteX21-703" fmla="*/ 653528 w 1306267"/>
                <a:gd name="connsiteY21-704" fmla="*/ 0 h 1424419"/>
                <a:gd name="connsiteX0-705" fmla="*/ 653528 w 1306267"/>
                <a:gd name="connsiteY0-706" fmla="*/ 0 h 1424419"/>
                <a:gd name="connsiteX1-707" fmla="*/ 757287 w 1306267"/>
                <a:gd name="connsiteY1-708" fmla="*/ 32444 h 1424419"/>
                <a:gd name="connsiteX2-709" fmla="*/ 1206876 w 1306267"/>
                <a:gd name="connsiteY2-710" fmla="*/ 284945 h 1424419"/>
                <a:gd name="connsiteX3-711" fmla="*/ 1237706 w 1306267"/>
                <a:gd name="connsiteY3-712" fmla="*/ 306775 h 1424419"/>
                <a:gd name="connsiteX4-713" fmla="*/ 1301712 w 1306267"/>
                <a:gd name="connsiteY4-714" fmla="*/ 442384 h 1424419"/>
                <a:gd name="connsiteX5-715" fmla="*/ 1303099 w 1306267"/>
                <a:gd name="connsiteY5-716" fmla="*/ 495558 h 1424419"/>
                <a:gd name="connsiteX6-717" fmla="*/ 1303099 w 1306267"/>
                <a:gd name="connsiteY6-718" fmla="*/ 952393 h 1424419"/>
                <a:gd name="connsiteX7-719" fmla="*/ 1305306 w 1306267"/>
                <a:gd name="connsiteY7-720" fmla="*/ 990115 h 1424419"/>
                <a:gd name="connsiteX8-721" fmla="*/ 1255800 w 1306267"/>
                <a:gd name="connsiteY8-722" fmla="*/ 1142552 h 1424419"/>
                <a:gd name="connsiteX9-723" fmla="*/ 1172881 w 1306267"/>
                <a:gd name="connsiteY9-724" fmla="*/ 1179342 h 1424419"/>
                <a:gd name="connsiteX10-725" fmla="*/ 792288 w 1306267"/>
                <a:gd name="connsiteY10-726" fmla="*/ 1385653 h 1424419"/>
                <a:gd name="connsiteX11-727" fmla="*/ 522686 w 1306267"/>
                <a:gd name="connsiteY11-728" fmla="*/ 1384922 h 1424419"/>
                <a:gd name="connsiteX12-729" fmla="*/ 90241 w 1306267"/>
                <a:gd name="connsiteY12-730" fmla="*/ 1150634 h 1424419"/>
                <a:gd name="connsiteX13-731" fmla="*/ 61328 w 1306267"/>
                <a:gd name="connsiteY13-732" fmla="*/ 1127231 h 1424419"/>
                <a:gd name="connsiteX14-733" fmla="*/ 667 w 1306267"/>
                <a:gd name="connsiteY14-734" fmla="*/ 999105 h 1424419"/>
                <a:gd name="connsiteX15-735" fmla="*/ 0 w 1306267"/>
                <a:gd name="connsiteY15-736" fmla="*/ 972364 h 1424419"/>
                <a:gd name="connsiteX16-737" fmla="*/ 2496 w 1306267"/>
                <a:gd name="connsiteY16-738" fmla="*/ 463106 h 1424419"/>
                <a:gd name="connsiteX17-739" fmla="*/ 2458 w 1306267"/>
                <a:gd name="connsiteY17-740" fmla="*/ 429563 h 1424419"/>
                <a:gd name="connsiteX18-741" fmla="*/ 75248 w 1306267"/>
                <a:gd name="connsiteY18-742" fmla="*/ 303202 h 1424419"/>
                <a:gd name="connsiteX19-743" fmla="*/ 106293 w 1306267"/>
                <a:gd name="connsiteY19-744" fmla="*/ 282597 h 1424419"/>
                <a:gd name="connsiteX20-745" fmla="*/ 541533 w 1306267"/>
                <a:gd name="connsiteY20-746" fmla="*/ 38110 h 1424419"/>
                <a:gd name="connsiteX21-747" fmla="*/ 653528 w 1306267"/>
                <a:gd name="connsiteY21-748" fmla="*/ 0 h 1424419"/>
                <a:gd name="connsiteX0-749" fmla="*/ 653528 w 1306267"/>
                <a:gd name="connsiteY0-750" fmla="*/ 0 h 1424419"/>
                <a:gd name="connsiteX1-751" fmla="*/ 757287 w 1306267"/>
                <a:gd name="connsiteY1-752" fmla="*/ 32444 h 1424419"/>
                <a:gd name="connsiteX2-753" fmla="*/ 1206876 w 1306267"/>
                <a:gd name="connsiteY2-754" fmla="*/ 284945 h 1424419"/>
                <a:gd name="connsiteX3-755" fmla="*/ 1237706 w 1306267"/>
                <a:gd name="connsiteY3-756" fmla="*/ 306775 h 1424419"/>
                <a:gd name="connsiteX4-757" fmla="*/ 1301712 w 1306267"/>
                <a:gd name="connsiteY4-758" fmla="*/ 442384 h 1424419"/>
                <a:gd name="connsiteX5-759" fmla="*/ 1303099 w 1306267"/>
                <a:gd name="connsiteY5-760" fmla="*/ 495558 h 1424419"/>
                <a:gd name="connsiteX6-761" fmla="*/ 1303099 w 1306267"/>
                <a:gd name="connsiteY6-762" fmla="*/ 952393 h 1424419"/>
                <a:gd name="connsiteX7-763" fmla="*/ 1305306 w 1306267"/>
                <a:gd name="connsiteY7-764" fmla="*/ 990115 h 1424419"/>
                <a:gd name="connsiteX8-765" fmla="*/ 1255800 w 1306267"/>
                <a:gd name="connsiteY8-766" fmla="*/ 1142552 h 1424419"/>
                <a:gd name="connsiteX9-767" fmla="*/ 1172881 w 1306267"/>
                <a:gd name="connsiteY9-768" fmla="*/ 1179342 h 1424419"/>
                <a:gd name="connsiteX10-769" fmla="*/ 792288 w 1306267"/>
                <a:gd name="connsiteY10-770" fmla="*/ 1385653 h 1424419"/>
                <a:gd name="connsiteX11-771" fmla="*/ 522686 w 1306267"/>
                <a:gd name="connsiteY11-772" fmla="*/ 1384922 h 1424419"/>
                <a:gd name="connsiteX12-773" fmla="*/ 90241 w 1306267"/>
                <a:gd name="connsiteY12-774" fmla="*/ 1150634 h 1424419"/>
                <a:gd name="connsiteX13-775" fmla="*/ 61328 w 1306267"/>
                <a:gd name="connsiteY13-776" fmla="*/ 1127231 h 1424419"/>
                <a:gd name="connsiteX14-777" fmla="*/ 667 w 1306267"/>
                <a:gd name="connsiteY14-778" fmla="*/ 999105 h 1424419"/>
                <a:gd name="connsiteX15-779" fmla="*/ 0 w 1306267"/>
                <a:gd name="connsiteY15-780" fmla="*/ 972364 h 1424419"/>
                <a:gd name="connsiteX16-781" fmla="*/ 2496 w 1306267"/>
                <a:gd name="connsiteY16-782" fmla="*/ 463106 h 1424419"/>
                <a:gd name="connsiteX17-783" fmla="*/ 2458 w 1306267"/>
                <a:gd name="connsiteY17-784" fmla="*/ 429563 h 1424419"/>
                <a:gd name="connsiteX18-785" fmla="*/ 75248 w 1306267"/>
                <a:gd name="connsiteY18-786" fmla="*/ 303202 h 1424419"/>
                <a:gd name="connsiteX19-787" fmla="*/ 106293 w 1306267"/>
                <a:gd name="connsiteY19-788" fmla="*/ 282597 h 1424419"/>
                <a:gd name="connsiteX20-789" fmla="*/ 541533 w 1306267"/>
                <a:gd name="connsiteY20-790" fmla="*/ 38110 h 1424419"/>
                <a:gd name="connsiteX21-791" fmla="*/ 653528 w 1306267"/>
                <a:gd name="connsiteY21-792" fmla="*/ 0 h 1424419"/>
                <a:gd name="connsiteX0-793" fmla="*/ 653528 w 1306267"/>
                <a:gd name="connsiteY0-794" fmla="*/ 0 h 1424419"/>
                <a:gd name="connsiteX1-795" fmla="*/ 757287 w 1306267"/>
                <a:gd name="connsiteY1-796" fmla="*/ 32444 h 1424419"/>
                <a:gd name="connsiteX2-797" fmla="*/ 1206876 w 1306267"/>
                <a:gd name="connsiteY2-798" fmla="*/ 284945 h 1424419"/>
                <a:gd name="connsiteX3-799" fmla="*/ 1237706 w 1306267"/>
                <a:gd name="connsiteY3-800" fmla="*/ 306775 h 1424419"/>
                <a:gd name="connsiteX4-801" fmla="*/ 1301712 w 1306267"/>
                <a:gd name="connsiteY4-802" fmla="*/ 442384 h 1424419"/>
                <a:gd name="connsiteX5-803" fmla="*/ 1303099 w 1306267"/>
                <a:gd name="connsiteY5-804" fmla="*/ 495558 h 1424419"/>
                <a:gd name="connsiteX6-805" fmla="*/ 1303099 w 1306267"/>
                <a:gd name="connsiteY6-806" fmla="*/ 952393 h 1424419"/>
                <a:gd name="connsiteX7-807" fmla="*/ 1305306 w 1306267"/>
                <a:gd name="connsiteY7-808" fmla="*/ 990115 h 1424419"/>
                <a:gd name="connsiteX8-809" fmla="*/ 1255800 w 1306267"/>
                <a:gd name="connsiteY8-810" fmla="*/ 1142552 h 1424419"/>
                <a:gd name="connsiteX9-811" fmla="*/ 1172881 w 1306267"/>
                <a:gd name="connsiteY9-812" fmla="*/ 1179342 h 1424419"/>
                <a:gd name="connsiteX10-813" fmla="*/ 792288 w 1306267"/>
                <a:gd name="connsiteY10-814" fmla="*/ 1385653 h 1424419"/>
                <a:gd name="connsiteX11-815" fmla="*/ 522686 w 1306267"/>
                <a:gd name="connsiteY11-816" fmla="*/ 1384922 h 1424419"/>
                <a:gd name="connsiteX12-817" fmla="*/ 90241 w 1306267"/>
                <a:gd name="connsiteY12-818" fmla="*/ 1150634 h 1424419"/>
                <a:gd name="connsiteX13-819" fmla="*/ 61328 w 1306267"/>
                <a:gd name="connsiteY13-820" fmla="*/ 1127231 h 1424419"/>
                <a:gd name="connsiteX14-821" fmla="*/ 667 w 1306267"/>
                <a:gd name="connsiteY14-822" fmla="*/ 999105 h 1424419"/>
                <a:gd name="connsiteX15-823" fmla="*/ 0 w 1306267"/>
                <a:gd name="connsiteY15-824" fmla="*/ 972364 h 1424419"/>
                <a:gd name="connsiteX16-825" fmla="*/ 2496 w 1306267"/>
                <a:gd name="connsiteY16-826" fmla="*/ 463106 h 1424419"/>
                <a:gd name="connsiteX17-827" fmla="*/ 2458 w 1306267"/>
                <a:gd name="connsiteY17-828" fmla="*/ 429563 h 1424419"/>
                <a:gd name="connsiteX18-829" fmla="*/ 75248 w 1306267"/>
                <a:gd name="connsiteY18-830" fmla="*/ 303202 h 1424419"/>
                <a:gd name="connsiteX19-831" fmla="*/ 106293 w 1306267"/>
                <a:gd name="connsiteY19-832" fmla="*/ 282597 h 1424419"/>
                <a:gd name="connsiteX20-833" fmla="*/ 541533 w 1306267"/>
                <a:gd name="connsiteY20-834" fmla="*/ 38110 h 1424419"/>
                <a:gd name="connsiteX21-835" fmla="*/ 653528 w 1306267"/>
                <a:gd name="connsiteY21-836" fmla="*/ 0 h 1424419"/>
                <a:gd name="connsiteX0-837" fmla="*/ 653528 w 1306267"/>
                <a:gd name="connsiteY0-838" fmla="*/ 0 h 1424419"/>
                <a:gd name="connsiteX1-839" fmla="*/ 757287 w 1306267"/>
                <a:gd name="connsiteY1-840" fmla="*/ 32444 h 1424419"/>
                <a:gd name="connsiteX2-841" fmla="*/ 1206876 w 1306267"/>
                <a:gd name="connsiteY2-842" fmla="*/ 284945 h 1424419"/>
                <a:gd name="connsiteX3-843" fmla="*/ 1237706 w 1306267"/>
                <a:gd name="connsiteY3-844" fmla="*/ 306775 h 1424419"/>
                <a:gd name="connsiteX4-845" fmla="*/ 1301712 w 1306267"/>
                <a:gd name="connsiteY4-846" fmla="*/ 442384 h 1424419"/>
                <a:gd name="connsiteX5-847" fmla="*/ 1303099 w 1306267"/>
                <a:gd name="connsiteY5-848" fmla="*/ 495558 h 1424419"/>
                <a:gd name="connsiteX6-849" fmla="*/ 1303099 w 1306267"/>
                <a:gd name="connsiteY6-850" fmla="*/ 952393 h 1424419"/>
                <a:gd name="connsiteX7-851" fmla="*/ 1305306 w 1306267"/>
                <a:gd name="connsiteY7-852" fmla="*/ 990115 h 1424419"/>
                <a:gd name="connsiteX8-853" fmla="*/ 1255800 w 1306267"/>
                <a:gd name="connsiteY8-854" fmla="*/ 1142552 h 1424419"/>
                <a:gd name="connsiteX9-855" fmla="*/ 1172881 w 1306267"/>
                <a:gd name="connsiteY9-856" fmla="*/ 1179342 h 1424419"/>
                <a:gd name="connsiteX10-857" fmla="*/ 792288 w 1306267"/>
                <a:gd name="connsiteY10-858" fmla="*/ 1385653 h 1424419"/>
                <a:gd name="connsiteX11-859" fmla="*/ 522686 w 1306267"/>
                <a:gd name="connsiteY11-860" fmla="*/ 1384922 h 1424419"/>
                <a:gd name="connsiteX12-861" fmla="*/ 90241 w 1306267"/>
                <a:gd name="connsiteY12-862" fmla="*/ 1150634 h 1424419"/>
                <a:gd name="connsiteX13-863" fmla="*/ 61328 w 1306267"/>
                <a:gd name="connsiteY13-864" fmla="*/ 1127231 h 1424419"/>
                <a:gd name="connsiteX14-865" fmla="*/ 667 w 1306267"/>
                <a:gd name="connsiteY14-866" fmla="*/ 999105 h 1424419"/>
                <a:gd name="connsiteX15-867" fmla="*/ 0 w 1306267"/>
                <a:gd name="connsiteY15-868" fmla="*/ 972364 h 1424419"/>
                <a:gd name="connsiteX16-869" fmla="*/ 2496 w 1306267"/>
                <a:gd name="connsiteY16-870" fmla="*/ 463106 h 1424419"/>
                <a:gd name="connsiteX17-871" fmla="*/ 2458 w 1306267"/>
                <a:gd name="connsiteY17-872" fmla="*/ 429563 h 1424419"/>
                <a:gd name="connsiteX18-873" fmla="*/ 75248 w 1306267"/>
                <a:gd name="connsiteY18-874" fmla="*/ 303202 h 1424419"/>
                <a:gd name="connsiteX19-875" fmla="*/ 106293 w 1306267"/>
                <a:gd name="connsiteY19-876" fmla="*/ 282597 h 1424419"/>
                <a:gd name="connsiteX20-877" fmla="*/ 541533 w 1306267"/>
                <a:gd name="connsiteY20-878" fmla="*/ 38110 h 1424419"/>
                <a:gd name="connsiteX21-879" fmla="*/ 653528 w 1306267"/>
                <a:gd name="connsiteY21-880" fmla="*/ 0 h 1424419"/>
                <a:gd name="connsiteX0-881" fmla="*/ 653528 w 1306267"/>
                <a:gd name="connsiteY0-882" fmla="*/ 0 h 1424419"/>
                <a:gd name="connsiteX1-883" fmla="*/ 757287 w 1306267"/>
                <a:gd name="connsiteY1-884" fmla="*/ 32444 h 1424419"/>
                <a:gd name="connsiteX2-885" fmla="*/ 1206876 w 1306267"/>
                <a:gd name="connsiteY2-886" fmla="*/ 284945 h 1424419"/>
                <a:gd name="connsiteX3-887" fmla="*/ 1237706 w 1306267"/>
                <a:gd name="connsiteY3-888" fmla="*/ 306775 h 1424419"/>
                <a:gd name="connsiteX4-889" fmla="*/ 1301712 w 1306267"/>
                <a:gd name="connsiteY4-890" fmla="*/ 442384 h 1424419"/>
                <a:gd name="connsiteX5-891" fmla="*/ 1303099 w 1306267"/>
                <a:gd name="connsiteY5-892" fmla="*/ 495558 h 1424419"/>
                <a:gd name="connsiteX6-893" fmla="*/ 1303099 w 1306267"/>
                <a:gd name="connsiteY6-894" fmla="*/ 952393 h 1424419"/>
                <a:gd name="connsiteX7-895" fmla="*/ 1305306 w 1306267"/>
                <a:gd name="connsiteY7-896" fmla="*/ 990115 h 1424419"/>
                <a:gd name="connsiteX8-897" fmla="*/ 1255800 w 1306267"/>
                <a:gd name="connsiteY8-898" fmla="*/ 1142552 h 1424419"/>
                <a:gd name="connsiteX9-899" fmla="*/ 1172881 w 1306267"/>
                <a:gd name="connsiteY9-900" fmla="*/ 1179342 h 1424419"/>
                <a:gd name="connsiteX10-901" fmla="*/ 792288 w 1306267"/>
                <a:gd name="connsiteY10-902" fmla="*/ 1385653 h 1424419"/>
                <a:gd name="connsiteX11-903" fmla="*/ 522686 w 1306267"/>
                <a:gd name="connsiteY11-904" fmla="*/ 1384922 h 1424419"/>
                <a:gd name="connsiteX12-905" fmla="*/ 90241 w 1306267"/>
                <a:gd name="connsiteY12-906" fmla="*/ 1150634 h 1424419"/>
                <a:gd name="connsiteX13-907" fmla="*/ 55672 w 1306267"/>
                <a:gd name="connsiteY13-908" fmla="*/ 1124403 h 1424419"/>
                <a:gd name="connsiteX14-909" fmla="*/ 667 w 1306267"/>
                <a:gd name="connsiteY14-910" fmla="*/ 999105 h 1424419"/>
                <a:gd name="connsiteX15-911" fmla="*/ 0 w 1306267"/>
                <a:gd name="connsiteY15-912" fmla="*/ 972364 h 1424419"/>
                <a:gd name="connsiteX16-913" fmla="*/ 2496 w 1306267"/>
                <a:gd name="connsiteY16-914" fmla="*/ 463106 h 1424419"/>
                <a:gd name="connsiteX17-915" fmla="*/ 2458 w 1306267"/>
                <a:gd name="connsiteY17-916" fmla="*/ 429563 h 1424419"/>
                <a:gd name="connsiteX18-917" fmla="*/ 75248 w 1306267"/>
                <a:gd name="connsiteY18-918" fmla="*/ 303202 h 1424419"/>
                <a:gd name="connsiteX19-919" fmla="*/ 106293 w 1306267"/>
                <a:gd name="connsiteY19-920" fmla="*/ 282597 h 1424419"/>
                <a:gd name="connsiteX20-921" fmla="*/ 541533 w 1306267"/>
                <a:gd name="connsiteY20-922" fmla="*/ 38110 h 1424419"/>
                <a:gd name="connsiteX21-923" fmla="*/ 653528 w 1306267"/>
                <a:gd name="connsiteY21-924" fmla="*/ 0 h 1424419"/>
                <a:gd name="connsiteX0-925" fmla="*/ 653528 w 1306267"/>
                <a:gd name="connsiteY0-926" fmla="*/ 0 h 1424419"/>
                <a:gd name="connsiteX1-927" fmla="*/ 757287 w 1306267"/>
                <a:gd name="connsiteY1-928" fmla="*/ 32444 h 1424419"/>
                <a:gd name="connsiteX2-929" fmla="*/ 1206876 w 1306267"/>
                <a:gd name="connsiteY2-930" fmla="*/ 284945 h 1424419"/>
                <a:gd name="connsiteX3-931" fmla="*/ 1237706 w 1306267"/>
                <a:gd name="connsiteY3-932" fmla="*/ 306775 h 1424419"/>
                <a:gd name="connsiteX4-933" fmla="*/ 1301712 w 1306267"/>
                <a:gd name="connsiteY4-934" fmla="*/ 442384 h 1424419"/>
                <a:gd name="connsiteX5-935" fmla="*/ 1303099 w 1306267"/>
                <a:gd name="connsiteY5-936" fmla="*/ 495558 h 1424419"/>
                <a:gd name="connsiteX6-937" fmla="*/ 1303099 w 1306267"/>
                <a:gd name="connsiteY6-938" fmla="*/ 952393 h 1424419"/>
                <a:gd name="connsiteX7-939" fmla="*/ 1305306 w 1306267"/>
                <a:gd name="connsiteY7-940" fmla="*/ 990115 h 1424419"/>
                <a:gd name="connsiteX8-941" fmla="*/ 1255800 w 1306267"/>
                <a:gd name="connsiteY8-942" fmla="*/ 1142552 h 1424419"/>
                <a:gd name="connsiteX9-943" fmla="*/ 1172881 w 1306267"/>
                <a:gd name="connsiteY9-944" fmla="*/ 1179342 h 1424419"/>
                <a:gd name="connsiteX10-945" fmla="*/ 792288 w 1306267"/>
                <a:gd name="connsiteY10-946" fmla="*/ 1385653 h 1424419"/>
                <a:gd name="connsiteX11-947" fmla="*/ 522686 w 1306267"/>
                <a:gd name="connsiteY11-948" fmla="*/ 1384922 h 1424419"/>
                <a:gd name="connsiteX12-949" fmla="*/ 90241 w 1306267"/>
                <a:gd name="connsiteY12-950" fmla="*/ 1150634 h 1424419"/>
                <a:gd name="connsiteX13-951" fmla="*/ 55672 w 1306267"/>
                <a:gd name="connsiteY13-952" fmla="*/ 1124403 h 1424419"/>
                <a:gd name="connsiteX14-953" fmla="*/ 667 w 1306267"/>
                <a:gd name="connsiteY14-954" fmla="*/ 999105 h 1424419"/>
                <a:gd name="connsiteX15-955" fmla="*/ 0 w 1306267"/>
                <a:gd name="connsiteY15-956" fmla="*/ 972364 h 1424419"/>
                <a:gd name="connsiteX16-957" fmla="*/ 2496 w 1306267"/>
                <a:gd name="connsiteY16-958" fmla="*/ 463106 h 1424419"/>
                <a:gd name="connsiteX17-959" fmla="*/ 2458 w 1306267"/>
                <a:gd name="connsiteY17-960" fmla="*/ 429563 h 1424419"/>
                <a:gd name="connsiteX18-961" fmla="*/ 75248 w 1306267"/>
                <a:gd name="connsiteY18-962" fmla="*/ 303202 h 1424419"/>
                <a:gd name="connsiteX19-963" fmla="*/ 106293 w 1306267"/>
                <a:gd name="connsiteY19-964" fmla="*/ 282597 h 1424419"/>
                <a:gd name="connsiteX20-965" fmla="*/ 541533 w 1306267"/>
                <a:gd name="connsiteY20-966" fmla="*/ 38110 h 1424419"/>
                <a:gd name="connsiteX21-967" fmla="*/ 653528 w 1306267"/>
                <a:gd name="connsiteY21-968" fmla="*/ 0 h 1424419"/>
                <a:gd name="connsiteX0-969" fmla="*/ 653528 w 1306267"/>
                <a:gd name="connsiteY0-970" fmla="*/ 0 h 1424419"/>
                <a:gd name="connsiteX1-971" fmla="*/ 757287 w 1306267"/>
                <a:gd name="connsiteY1-972" fmla="*/ 32444 h 1424419"/>
                <a:gd name="connsiteX2-973" fmla="*/ 1206876 w 1306267"/>
                <a:gd name="connsiteY2-974" fmla="*/ 284945 h 1424419"/>
                <a:gd name="connsiteX3-975" fmla="*/ 1237706 w 1306267"/>
                <a:gd name="connsiteY3-976" fmla="*/ 306775 h 1424419"/>
                <a:gd name="connsiteX4-977" fmla="*/ 1301712 w 1306267"/>
                <a:gd name="connsiteY4-978" fmla="*/ 442384 h 1424419"/>
                <a:gd name="connsiteX5-979" fmla="*/ 1303099 w 1306267"/>
                <a:gd name="connsiteY5-980" fmla="*/ 495558 h 1424419"/>
                <a:gd name="connsiteX6-981" fmla="*/ 1303099 w 1306267"/>
                <a:gd name="connsiteY6-982" fmla="*/ 952393 h 1424419"/>
                <a:gd name="connsiteX7-983" fmla="*/ 1305306 w 1306267"/>
                <a:gd name="connsiteY7-984" fmla="*/ 990115 h 1424419"/>
                <a:gd name="connsiteX8-985" fmla="*/ 1255800 w 1306267"/>
                <a:gd name="connsiteY8-986" fmla="*/ 1142552 h 1424419"/>
                <a:gd name="connsiteX9-987" fmla="*/ 1172881 w 1306267"/>
                <a:gd name="connsiteY9-988" fmla="*/ 1179342 h 1424419"/>
                <a:gd name="connsiteX10-989" fmla="*/ 792288 w 1306267"/>
                <a:gd name="connsiteY10-990" fmla="*/ 1385653 h 1424419"/>
                <a:gd name="connsiteX11-991" fmla="*/ 522686 w 1306267"/>
                <a:gd name="connsiteY11-992" fmla="*/ 1384922 h 1424419"/>
                <a:gd name="connsiteX12-993" fmla="*/ 90241 w 1306267"/>
                <a:gd name="connsiteY12-994" fmla="*/ 1150634 h 1424419"/>
                <a:gd name="connsiteX13-995" fmla="*/ 55672 w 1306267"/>
                <a:gd name="connsiteY13-996" fmla="*/ 1124403 h 1424419"/>
                <a:gd name="connsiteX14-997" fmla="*/ 667 w 1306267"/>
                <a:gd name="connsiteY14-998" fmla="*/ 999105 h 1424419"/>
                <a:gd name="connsiteX15-999" fmla="*/ 0 w 1306267"/>
                <a:gd name="connsiteY15-1000" fmla="*/ 972364 h 1424419"/>
                <a:gd name="connsiteX16-1001" fmla="*/ 2496 w 1306267"/>
                <a:gd name="connsiteY16-1002" fmla="*/ 463106 h 1424419"/>
                <a:gd name="connsiteX17-1003" fmla="*/ 2458 w 1306267"/>
                <a:gd name="connsiteY17-1004" fmla="*/ 429563 h 1424419"/>
                <a:gd name="connsiteX18-1005" fmla="*/ 75248 w 1306267"/>
                <a:gd name="connsiteY18-1006" fmla="*/ 303202 h 1424419"/>
                <a:gd name="connsiteX19-1007" fmla="*/ 106293 w 1306267"/>
                <a:gd name="connsiteY19-1008" fmla="*/ 282597 h 1424419"/>
                <a:gd name="connsiteX20-1009" fmla="*/ 541533 w 1306267"/>
                <a:gd name="connsiteY20-1010" fmla="*/ 38110 h 1424419"/>
                <a:gd name="connsiteX21-1011" fmla="*/ 653528 w 1306267"/>
                <a:gd name="connsiteY21-1012" fmla="*/ 0 h 1424419"/>
                <a:gd name="connsiteX0-1013" fmla="*/ 653528 w 1306267"/>
                <a:gd name="connsiteY0-1014" fmla="*/ 0 h 1424419"/>
                <a:gd name="connsiteX1-1015" fmla="*/ 757287 w 1306267"/>
                <a:gd name="connsiteY1-1016" fmla="*/ 32444 h 1424419"/>
                <a:gd name="connsiteX2-1017" fmla="*/ 1206876 w 1306267"/>
                <a:gd name="connsiteY2-1018" fmla="*/ 284945 h 1424419"/>
                <a:gd name="connsiteX3-1019" fmla="*/ 1237706 w 1306267"/>
                <a:gd name="connsiteY3-1020" fmla="*/ 306775 h 1424419"/>
                <a:gd name="connsiteX4-1021" fmla="*/ 1301712 w 1306267"/>
                <a:gd name="connsiteY4-1022" fmla="*/ 442384 h 1424419"/>
                <a:gd name="connsiteX5-1023" fmla="*/ 1303099 w 1306267"/>
                <a:gd name="connsiteY5-1024" fmla="*/ 495558 h 1424419"/>
                <a:gd name="connsiteX6-1025" fmla="*/ 1303099 w 1306267"/>
                <a:gd name="connsiteY6-1026" fmla="*/ 952393 h 1424419"/>
                <a:gd name="connsiteX7-1027" fmla="*/ 1305306 w 1306267"/>
                <a:gd name="connsiteY7-1028" fmla="*/ 990115 h 1424419"/>
                <a:gd name="connsiteX8-1029" fmla="*/ 1255800 w 1306267"/>
                <a:gd name="connsiteY8-1030" fmla="*/ 1142552 h 1424419"/>
                <a:gd name="connsiteX9-1031" fmla="*/ 1172881 w 1306267"/>
                <a:gd name="connsiteY9-1032" fmla="*/ 1179342 h 1424419"/>
                <a:gd name="connsiteX10-1033" fmla="*/ 792288 w 1306267"/>
                <a:gd name="connsiteY10-1034" fmla="*/ 1385653 h 1424419"/>
                <a:gd name="connsiteX11-1035" fmla="*/ 522686 w 1306267"/>
                <a:gd name="connsiteY11-1036" fmla="*/ 1384922 h 1424419"/>
                <a:gd name="connsiteX12-1037" fmla="*/ 90241 w 1306267"/>
                <a:gd name="connsiteY12-1038" fmla="*/ 1150634 h 1424419"/>
                <a:gd name="connsiteX13-1039" fmla="*/ 55672 w 1306267"/>
                <a:gd name="connsiteY13-1040" fmla="*/ 1124403 h 1424419"/>
                <a:gd name="connsiteX14-1041" fmla="*/ 667 w 1306267"/>
                <a:gd name="connsiteY14-1042" fmla="*/ 999105 h 1424419"/>
                <a:gd name="connsiteX15-1043" fmla="*/ 0 w 1306267"/>
                <a:gd name="connsiteY15-1044" fmla="*/ 972364 h 1424419"/>
                <a:gd name="connsiteX16-1045" fmla="*/ 2496 w 1306267"/>
                <a:gd name="connsiteY16-1046" fmla="*/ 463106 h 1424419"/>
                <a:gd name="connsiteX17-1047" fmla="*/ 2458 w 1306267"/>
                <a:gd name="connsiteY17-1048" fmla="*/ 429563 h 1424419"/>
                <a:gd name="connsiteX18-1049" fmla="*/ 75248 w 1306267"/>
                <a:gd name="connsiteY18-1050" fmla="*/ 303202 h 1424419"/>
                <a:gd name="connsiteX19-1051" fmla="*/ 106293 w 1306267"/>
                <a:gd name="connsiteY19-1052" fmla="*/ 282597 h 1424419"/>
                <a:gd name="connsiteX20-1053" fmla="*/ 541533 w 1306267"/>
                <a:gd name="connsiteY20-1054" fmla="*/ 38110 h 1424419"/>
                <a:gd name="connsiteX21-1055" fmla="*/ 653528 w 1306267"/>
                <a:gd name="connsiteY21-1056" fmla="*/ 0 h 1424419"/>
                <a:gd name="connsiteX0-1057" fmla="*/ 653528 w 1306267"/>
                <a:gd name="connsiteY0-1058" fmla="*/ 0 h 1424419"/>
                <a:gd name="connsiteX1-1059" fmla="*/ 757287 w 1306267"/>
                <a:gd name="connsiteY1-1060" fmla="*/ 32444 h 1424419"/>
                <a:gd name="connsiteX2-1061" fmla="*/ 1206876 w 1306267"/>
                <a:gd name="connsiteY2-1062" fmla="*/ 284945 h 1424419"/>
                <a:gd name="connsiteX3-1063" fmla="*/ 1237706 w 1306267"/>
                <a:gd name="connsiteY3-1064" fmla="*/ 306775 h 1424419"/>
                <a:gd name="connsiteX4-1065" fmla="*/ 1301712 w 1306267"/>
                <a:gd name="connsiteY4-1066" fmla="*/ 442384 h 1424419"/>
                <a:gd name="connsiteX5-1067" fmla="*/ 1303099 w 1306267"/>
                <a:gd name="connsiteY5-1068" fmla="*/ 495558 h 1424419"/>
                <a:gd name="connsiteX6-1069" fmla="*/ 1303099 w 1306267"/>
                <a:gd name="connsiteY6-1070" fmla="*/ 952393 h 1424419"/>
                <a:gd name="connsiteX7-1071" fmla="*/ 1305306 w 1306267"/>
                <a:gd name="connsiteY7-1072" fmla="*/ 990115 h 1424419"/>
                <a:gd name="connsiteX8-1073" fmla="*/ 1255800 w 1306267"/>
                <a:gd name="connsiteY8-1074" fmla="*/ 1142552 h 1424419"/>
                <a:gd name="connsiteX9-1075" fmla="*/ 1172881 w 1306267"/>
                <a:gd name="connsiteY9-1076" fmla="*/ 1179342 h 1424419"/>
                <a:gd name="connsiteX10-1077" fmla="*/ 792288 w 1306267"/>
                <a:gd name="connsiteY10-1078" fmla="*/ 1385653 h 1424419"/>
                <a:gd name="connsiteX11-1079" fmla="*/ 522686 w 1306267"/>
                <a:gd name="connsiteY11-1080" fmla="*/ 1384922 h 1424419"/>
                <a:gd name="connsiteX12-1081" fmla="*/ 90241 w 1306267"/>
                <a:gd name="connsiteY12-1082" fmla="*/ 1150634 h 1424419"/>
                <a:gd name="connsiteX13-1083" fmla="*/ 55672 w 1306267"/>
                <a:gd name="connsiteY13-1084" fmla="*/ 1124403 h 1424419"/>
                <a:gd name="connsiteX14-1085" fmla="*/ 667 w 1306267"/>
                <a:gd name="connsiteY14-1086" fmla="*/ 999105 h 1424419"/>
                <a:gd name="connsiteX15-1087" fmla="*/ 0 w 1306267"/>
                <a:gd name="connsiteY15-1088" fmla="*/ 972364 h 1424419"/>
                <a:gd name="connsiteX16-1089" fmla="*/ 2496 w 1306267"/>
                <a:gd name="connsiteY16-1090" fmla="*/ 463106 h 1424419"/>
                <a:gd name="connsiteX17-1091" fmla="*/ 2458 w 1306267"/>
                <a:gd name="connsiteY17-1092" fmla="*/ 429563 h 1424419"/>
                <a:gd name="connsiteX18-1093" fmla="*/ 75248 w 1306267"/>
                <a:gd name="connsiteY18-1094" fmla="*/ 303202 h 1424419"/>
                <a:gd name="connsiteX19-1095" fmla="*/ 106293 w 1306267"/>
                <a:gd name="connsiteY19-1096" fmla="*/ 282597 h 1424419"/>
                <a:gd name="connsiteX20-1097" fmla="*/ 541533 w 1306267"/>
                <a:gd name="connsiteY20-1098" fmla="*/ 38110 h 1424419"/>
                <a:gd name="connsiteX21-1099" fmla="*/ 653528 w 1306267"/>
                <a:gd name="connsiteY21-1100" fmla="*/ 0 h 1424419"/>
                <a:gd name="connsiteX0-1101" fmla="*/ 653528 w 1306267"/>
                <a:gd name="connsiteY0-1102" fmla="*/ 0 h 1424419"/>
                <a:gd name="connsiteX1-1103" fmla="*/ 757287 w 1306267"/>
                <a:gd name="connsiteY1-1104" fmla="*/ 32444 h 1424419"/>
                <a:gd name="connsiteX2-1105" fmla="*/ 1206876 w 1306267"/>
                <a:gd name="connsiteY2-1106" fmla="*/ 284945 h 1424419"/>
                <a:gd name="connsiteX3-1107" fmla="*/ 1237706 w 1306267"/>
                <a:gd name="connsiteY3-1108" fmla="*/ 306775 h 1424419"/>
                <a:gd name="connsiteX4-1109" fmla="*/ 1301712 w 1306267"/>
                <a:gd name="connsiteY4-1110" fmla="*/ 442384 h 1424419"/>
                <a:gd name="connsiteX5-1111" fmla="*/ 1303099 w 1306267"/>
                <a:gd name="connsiteY5-1112" fmla="*/ 495558 h 1424419"/>
                <a:gd name="connsiteX6-1113" fmla="*/ 1303099 w 1306267"/>
                <a:gd name="connsiteY6-1114" fmla="*/ 952393 h 1424419"/>
                <a:gd name="connsiteX7-1115" fmla="*/ 1305306 w 1306267"/>
                <a:gd name="connsiteY7-1116" fmla="*/ 990115 h 1424419"/>
                <a:gd name="connsiteX8-1117" fmla="*/ 1255800 w 1306267"/>
                <a:gd name="connsiteY8-1118" fmla="*/ 1142552 h 1424419"/>
                <a:gd name="connsiteX9-1119" fmla="*/ 1172881 w 1306267"/>
                <a:gd name="connsiteY9-1120" fmla="*/ 1179342 h 1424419"/>
                <a:gd name="connsiteX10-1121" fmla="*/ 792288 w 1306267"/>
                <a:gd name="connsiteY10-1122" fmla="*/ 1385653 h 1424419"/>
                <a:gd name="connsiteX11-1123" fmla="*/ 522686 w 1306267"/>
                <a:gd name="connsiteY11-1124" fmla="*/ 1384922 h 1424419"/>
                <a:gd name="connsiteX12-1125" fmla="*/ 90241 w 1306267"/>
                <a:gd name="connsiteY12-1126" fmla="*/ 1150634 h 1424419"/>
                <a:gd name="connsiteX13-1127" fmla="*/ 48904 w 1306267"/>
                <a:gd name="connsiteY13-1128" fmla="*/ 1124403 h 1424419"/>
                <a:gd name="connsiteX14-1129" fmla="*/ 667 w 1306267"/>
                <a:gd name="connsiteY14-1130" fmla="*/ 999105 h 1424419"/>
                <a:gd name="connsiteX15-1131" fmla="*/ 0 w 1306267"/>
                <a:gd name="connsiteY15-1132" fmla="*/ 972364 h 1424419"/>
                <a:gd name="connsiteX16-1133" fmla="*/ 2496 w 1306267"/>
                <a:gd name="connsiteY16-1134" fmla="*/ 463106 h 1424419"/>
                <a:gd name="connsiteX17-1135" fmla="*/ 2458 w 1306267"/>
                <a:gd name="connsiteY17-1136" fmla="*/ 429563 h 1424419"/>
                <a:gd name="connsiteX18-1137" fmla="*/ 75248 w 1306267"/>
                <a:gd name="connsiteY18-1138" fmla="*/ 303202 h 1424419"/>
                <a:gd name="connsiteX19-1139" fmla="*/ 106293 w 1306267"/>
                <a:gd name="connsiteY19-1140" fmla="*/ 282597 h 1424419"/>
                <a:gd name="connsiteX20-1141" fmla="*/ 541533 w 1306267"/>
                <a:gd name="connsiteY20-1142" fmla="*/ 38110 h 1424419"/>
                <a:gd name="connsiteX21-1143" fmla="*/ 653528 w 1306267"/>
                <a:gd name="connsiteY21-1144" fmla="*/ 0 h 1424419"/>
                <a:gd name="connsiteX0-1145" fmla="*/ 653528 w 1306267"/>
                <a:gd name="connsiteY0-1146" fmla="*/ 0 h 1424419"/>
                <a:gd name="connsiteX1-1147" fmla="*/ 757287 w 1306267"/>
                <a:gd name="connsiteY1-1148" fmla="*/ 32444 h 1424419"/>
                <a:gd name="connsiteX2-1149" fmla="*/ 1206876 w 1306267"/>
                <a:gd name="connsiteY2-1150" fmla="*/ 284945 h 1424419"/>
                <a:gd name="connsiteX3-1151" fmla="*/ 1237706 w 1306267"/>
                <a:gd name="connsiteY3-1152" fmla="*/ 306775 h 1424419"/>
                <a:gd name="connsiteX4-1153" fmla="*/ 1301712 w 1306267"/>
                <a:gd name="connsiteY4-1154" fmla="*/ 442384 h 1424419"/>
                <a:gd name="connsiteX5-1155" fmla="*/ 1303099 w 1306267"/>
                <a:gd name="connsiteY5-1156" fmla="*/ 495558 h 1424419"/>
                <a:gd name="connsiteX6-1157" fmla="*/ 1303099 w 1306267"/>
                <a:gd name="connsiteY6-1158" fmla="*/ 952393 h 1424419"/>
                <a:gd name="connsiteX7-1159" fmla="*/ 1305306 w 1306267"/>
                <a:gd name="connsiteY7-1160" fmla="*/ 990115 h 1424419"/>
                <a:gd name="connsiteX8-1161" fmla="*/ 1255800 w 1306267"/>
                <a:gd name="connsiteY8-1162" fmla="*/ 1142552 h 1424419"/>
                <a:gd name="connsiteX9-1163" fmla="*/ 1172881 w 1306267"/>
                <a:gd name="connsiteY9-1164" fmla="*/ 1179342 h 1424419"/>
                <a:gd name="connsiteX10-1165" fmla="*/ 792288 w 1306267"/>
                <a:gd name="connsiteY10-1166" fmla="*/ 1385653 h 1424419"/>
                <a:gd name="connsiteX11-1167" fmla="*/ 522686 w 1306267"/>
                <a:gd name="connsiteY11-1168" fmla="*/ 1384922 h 1424419"/>
                <a:gd name="connsiteX12-1169" fmla="*/ 90241 w 1306267"/>
                <a:gd name="connsiteY12-1170" fmla="*/ 1150634 h 1424419"/>
                <a:gd name="connsiteX13-1171" fmla="*/ 48904 w 1306267"/>
                <a:gd name="connsiteY13-1172" fmla="*/ 1124403 h 1424419"/>
                <a:gd name="connsiteX14-1173" fmla="*/ 667 w 1306267"/>
                <a:gd name="connsiteY14-1174" fmla="*/ 999105 h 1424419"/>
                <a:gd name="connsiteX15-1175" fmla="*/ 0 w 1306267"/>
                <a:gd name="connsiteY15-1176" fmla="*/ 972364 h 1424419"/>
                <a:gd name="connsiteX16-1177" fmla="*/ 2496 w 1306267"/>
                <a:gd name="connsiteY16-1178" fmla="*/ 463106 h 1424419"/>
                <a:gd name="connsiteX17-1179" fmla="*/ 2458 w 1306267"/>
                <a:gd name="connsiteY17-1180" fmla="*/ 429563 h 1424419"/>
                <a:gd name="connsiteX18-1181" fmla="*/ 75248 w 1306267"/>
                <a:gd name="connsiteY18-1182" fmla="*/ 303202 h 1424419"/>
                <a:gd name="connsiteX19-1183" fmla="*/ 106293 w 1306267"/>
                <a:gd name="connsiteY19-1184" fmla="*/ 282597 h 1424419"/>
                <a:gd name="connsiteX20-1185" fmla="*/ 541533 w 1306267"/>
                <a:gd name="connsiteY20-1186" fmla="*/ 38110 h 1424419"/>
                <a:gd name="connsiteX21-1187" fmla="*/ 653528 w 1306267"/>
                <a:gd name="connsiteY21-1188" fmla="*/ 0 h 1424419"/>
                <a:gd name="connsiteX0-1189" fmla="*/ 653528 w 1306267"/>
                <a:gd name="connsiteY0-1190" fmla="*/ 0 h 1424419"/>
                <a:gd name="connsiteX1-1191" fmla="*/ 757287 w 1306267"/>
                <a:gd name="connsiteY1-1192" fmla="*/ 32444 h 1424419"/>
                <a:gd name="connsiteX2-1193" fmla="*/ 1206876 w 1306267"/>
                <a:gd name="connsiteY2-1194" fmla="*/ 284945 h 1424419"/>
                <a:gd name="connsiteX3-1195" fmla="*/ 1237706 w 1306267"/>
                <a:gd name="connsiteY3-1196" fmla="*/ 306775 h 1424419"/>
                <a:gd name="connsiteX4-1197" fmla="*/ 1301712 w 1306267"/>
                <a:gd name="connsiteY4-1198" fmla="*/ 442384 h 1424419"/>
                <a:gd name="connsiteX5-1199" fmla="*/ 1303099 w 1306267"/>
                <a:gd name="connsiteY5-1200" fmla="*/ 495558 h 1424419"/>
                <a:gd name="connsiteX6-1201" fmla="*/ 1303099 w 1306267"/>
                <a:gd name="connsiteY6-1202" fmla="*/ 952393 h 1424419"/>
                <a:gd name="connsiteX7-1203" fmla="*/ 1305306 w 1306267"/>
                <a:gd name="connsiteY7-1204" fmla="*/ 990115 h 1424419"/>
                <a:gd name="connsiteX8-1205" fmla="*/ 1255800 w 1306267"/>
                <a:gd name="connsiteY8-1206" fmla="*/ 1142552 h 1424419"/>
                <a:gd name="connsiteX9-1207" fmla="*/ 1172881 w 1306267"/>
                <a:gd name="connsiteY9-1208" fmla="*/ 1179342 h 1424419"/>
                <a:gd name="connsiteX10-1209" fmla="*/ 792288 w 1306267"/>
                <a:gd name="connsiteY10-1210" fmla="*/ 1385653 h 1424419"/>
                <a:gd name="connsiteX11-1211" fmla="*/ 522686 w 1306267"/>
                <a:gd name="connsiteY11-1212" fmla="*/ 1384922 h 1424419"/>
                <a:gd name="connsiteX12-1213" fmla="*/ 90241 w 1306267"/>
                <a:gd name="connsiteY12-1214" fmla="*/ 1150634 h 1424419"/>
                <a:gd name="connsiteX13-1215" fmla="*/ 48904 w 1306267"/>
                <a:gd name="connsiteY13-1216" fmla="*/ 1124403 h 1424419"/>
                <a:gd name="connsiteX14-1217" fmla="*/ 667 w 1306267"/>
                <a:gd name="connsiteY14-1218" fmla="*/ 999105 h 1424419"/>
                <a:gd name="connsiteX15-1219" fmla="*/ 0 w 1306267"/>
                <a:gd name="connsiteY15-1220" fmla="*/ 972364 h 1424419"/>
                <a:gd name="connsiteX16-1221" fmla="*/ 2496 w 1306267"/>
                <a:gd name="connsiteY16-1222" fmla="*/ 463106 h 1424419"/>
                <a:gd name="connsiteX17-1223" fmla="*/ 2458 w 1306267"/>
                <a:gd name="connsiteY17-1224" fmla="*/ 429563 h 1424419"/>
                <a:gd name="connsiteX18-1225" fmla="*/ 75248 w 1306267"/>
                <a:gd name="connsiteY18-1226" fmla="*/ 303202 h 1424419"/>
                <a:gd name="connsiteX19-1227" fmla="*/ 106293 w 1306267"/>
                <a:gd name="connsiteY19-1228" fmla="*/ 282597 h 1424419"/>
                <a:gd name="connsiteX20-1229" fmla="*/ 541533 w 1306267"/>
                <a:gd name="connsiteY20-1230" fmla="*/ 38110 h 1424419"/>
                <a:gd name="connsiteX21-1231" fmla="*/ 653528 w 1306267"/>
                <a:gd name="connsiteY21-1232" fmla="*/ 0 h 1424419"/>
                <a:gd name="connsiteX0-1233" fmla="*/ 653528 w 1306267"/>
                <a:gd name="connsiteY0-1234" fmla="*/ 0 h 1424419"/>
                <a:gd name="connsiteX1-1235" fmla="*/ 757287 w 1306267"/>
                <a:gd name="connsiteY1-1236" fmla="*/ 32444 h 1424419"/>
                <a:gd name="connsiteX2-1237" fmla="*/ 1206876 w 1306267"/>
                <a:gd name="connsiteY2-1238" fmla="*/ 284945 h 1424419"/>
                <a:gd name="connsiteX3-1239" fmla="*/ 1237706 w 1306267"/>
                <a:gd name="connsiteY3-1240" fmla="*/ 306775 h 1424419"/>
                <a:gd name="connsiteX4-1241" fmla="*/ 1301712 w 1306267"/>
                <a:gd name="connsiteY4-1242" fmla="*/ 442384 h 1424419"/>
                <a:gd name="connsiteX5-1243" fmla="*/ 1303099 w 1306267"/>
                <a:gd name="connsiteY5-1244" fmla="*/ 495558 h 1424419"/>
                <a:gd name="connsiteX6-1245" fmla="*/ 1303099 w 1306267"/>
                <a:gd name="connsiteY6-1246" fmla="*/ 952393 h 1424419"/>
                <a:gd name="connsiteX7-1247" fmla="*/ 1305306 w 1306267"/>
                <a:gd name="connsiteY7-1248" fmla="*/ 990115 h 1424419"/>
                <a:gd name="connsiteX8-1249" fmla="*/ 1255800 w 1306267"/>
                <a:gd name="connsiteY8-1250" fmla="*/ 1142552 h 1424419"/>
                <a:gd name="connsiteX9-1251" fmla="*/ 1172881 w 1306267"/>
                <a:gd name="connsiteY9-1252" fmla="*/ 1179342 h 1424419"/>
                <a:gd name="connsiteX10-1253" fmla="*/ 792288 w 1306267"/>
                <a:gd name="connsiteY10-1254" fmla="*/ 1385653 h 1424419"/>
                <a:gd name="connsiteX11-1255" fmla="*/ 522686 w 1306267"/>
                <a:gd name="connsiteY11-1256" fmla="*/ 1384922 h 1424419"/>
                <a:gd name="connsiteX12-1257" fmla="*/ 90241 w 1306267"/>
                <a:gd name="connsiteY12-1258" fmla="*/ 1150634 h 1424419"/>
                <a:gd name="connsiteX13-1259" fmla="*/ 48904 w 1306267"/>
                <a:gd name="connsiteY13-1260" fmla="*/ 1124403 h 1424419"/>
                <a:gd name="connsiteX14-1261" fmla="*/ 667 w 1306267"/>
                <a:gd name="connsiteY14-1262" fmla="*/ 999105 h 1424419"/>
                <a:gd name="connsiteX15-1263" fmla="*/ 0 w 1306267"/>
                <a:gd name="connsiteY15-1264" fmla="*/ 972364 h 1424419"/>
                <a:gd name="connsiteX16-1265" fmla="*/ 2496 w 1306267"/>
                <a:gd name="connsiteY16-1266" fmla="*/ 463106 h 1424419"/>
                <a:gd name="connsiteX17-1267" fmla="*/ 2458 w 1306267"/>
                <a:gd name="connsiteY17-1268" fmla="*/ 429563 h 1424419"/>
                <a:gd name="connsiteX18-1269" fmla="*/ 75248 w 1306267"/>
                <a:gd name="connsiteY18-1270" fmla="*/ 303202 h 1424419"/>
                <a:gd name="connsiteX19-1271" fmla="*/ 106293 w 1306267"/>
                <a:gd name="connsiteY19-1272" fmla="*/ 282597 h 1424419"/>
                <a:gd name="connsiteX20-1273" fmla="*/ 541533 w 1306267"/>
                <a:gd name="connsiteY20-1274" fmla="*/ 38110 h 1424419"/>
                <a:gd name="connsiteX21-1275" fmla="*/ 653528 w 1306267"/>
                <a:gd name="connsiteY21-1276" fmla="*/ 0 h 1424419"/>
                <a:gd name="connsiteX0-1277" fmla="*/ 653528 w 1306267"/>
                <a:gd name="connsiteY0-1278" fmla="*/ 0 h 1424419"/>
                <a:gd name="connsiteX1-1279" fmla="*/ 757287 w 1306267"/>
                <a:gd name="connsiteY1-1280" fmla="*/ 32444 h 1424419"/>
                <a:gd name="connsiteX2-1281" fmla="*/ 1206876 w 1306267"/>
                <a:gd name="connsiteY2-1282" fmla="*/ 284945 h 1424419"/>
                <a:gd name="connsiteX3-1283" fmla="*/ 1237706 w 1306267"/>
                <a:gd name="connsiteY3-1284" fmla="*/ 306775 h 1424419"/>
                <a:gd name="connsiteX4-1285" fmla="*/ 1301712 w 1306267"/>
                <a:gd name="connsiteY4-1286" fmla="*/ 442384 h 1424419"/>
                <a:gd name="connsiteX5-1287" fmla="*/ 1303099 w 1306267"/>
                <a:gd name="connsiteY5-1288" fmla="*/ 495558 h 1424419"/>
                <a:gd name="connsiteX6-1289" fmla="*/ 1303099 w 1306267"/>
                <a:gd name="connsiteY6-1290" fmla="*/ 952393 h 1424419"/>
                <a:gd name="connsiteX7-1291" fmla="*/ 1305306 w 1306267"/>
                <a:gd name="connsiteY7-1292" fmla="*/ 990115 h 1424419"/>
                <a:gd name="connsiteX8-1293" fmla="*/ 1255800 w 1306267"/>
                <a:gd name="connsiteY8-1294" fmla="*/ 1142552 h 1424419"/>
                <a:gd name="connsiteX9-1295" fmla="*/ 1172881 w 1306267"/>
                <a:gd name="connsiteY9-1296" fmla="*/ 1179342 h 1424419"/>
                <a:gd name="connsiteX10-1297" fmla="*/ 792288 w 1306267"/>
                <a:gd name="connsiteY10-1298" fmla="*/ 1385653 h 1424419"/>
                <a:gd name="connsiteX11-1299" fmla="*/ 522686 w 1306267"/>
                <a:gd name="connsiteY11-1300" fmla="*/ 1384922 h 1424419"/>
                <a:gd name="connsiteX12-1301" fmla="*/ 97009 w 1306267"/>
                <a:gd name="connsiteY12-1302" fmla="*/ 1161462 h 1424419"/>
                <a:gd name="connsiteX13-1303" fmla="*/ 48904 w 1306267"/>
                <a:gd name="connsiteY13-1304" fmla="*/ 1124403 h 1424419"/>
                <a:gd name="connsiteX14-1305" fmla="*/ 667 w 1306267"/>
                <a:gd name="connsiteY14-1306" fmla="*/ 999105 h 1424419"/>
                <a:gd name="connsiteX15-1307" fmla="*/ 0 w 1306267"/>
                <a:gd name="connsiteY15-1308" fmla="*/ 972364 h 1424419"/>
                <a:gd name="connsiteX16-1309" fmla="*/ 2496 w 1306267"/>
                <a:gd name="connsiteY16-1310" fmla="*/ 463106 h 1424419"/>
                <a:gd name="connsiteX17-1311" fmla="*/ 2458 w 1306267"/>
                <a:gd name="connsiteY17-1312" fmla="*/ 429563 h 1424419"/>
                <a:gd name="connsiteX18-1313" fmla="*/ 75248 w 1306267"/>
                <a:gd name="connsiteY18-1314" fmla="*/ 303202 h 1424419"/>
                <a:gd name="connsiteX19-1315" fmla="*/ 106293 w 1306267"/>
                <a:gd name="connsiteY19-1316" fmla="*/ 282597 h 1424419"/>
                <a:gd name="connsiteX20-1317" fmla="*/ 541533 w 1306267"/>
                <a:gd name="connsiteY20-1318" fmla="*/ 38110 h 1424419"/>
                <a:gd name="connsiteX21-1319" fmla="*/ 653528 w 1306267"/>
                <a:gd name="connsiteY21-1320" fmla="*/ 0 h 1424419"/>
                <a:gd name="connsiteX0-1321" fmla="*/ 653528 w 1306267"/>
                <a:gd name="connsiteY0-1322" fmla="*/ 0 h 1424419"/>
                <a:gd name="connsiteX1-1323" fmla="*/ 757287 w 1306267"/>
                <a:gd name="connsiteY1-1324" fmla="*/ 32444 h 1424419"/>
                <a:gd name="connsiteX2-1325" fmla="*/ 1206876 w 1306267"/>
                <a:gd name="connsiteY2-1326" fmla="*/ 284945 h 1424419"/>
                <a:gd name="connsiteX3-1327" fmla="*/ 1237706 w 1306267"/>
                <a:gd name="connsiteY3-1328" fmla="*/ 306775 h 1424419"/>
                <a:gd name="connsiteX4-1329" fmla="*/ 1301712 w 1306267"/>
                <a:gd name="connsiteY4-1330" fmla="*/ 442384 h 1424419"/>
                <a:gd name="connsiteX5-1331" fmla="*/ 1303099 w 1306267"/>
                <a:gd name="connsiteY5-1332" fmla="*/ 495558 h 1424419"/>
                <a:gd name="connsiteX6-1333" fmla="*/ 1303099 w 1306267"/>
                <a:gd name="connsiteY6-1334" fmla="*/ 952393 h 1424419"/>
                <a:gd name="connsiteX7-1335" fmla="*/ 1305306 w 1306267"/>
                <a:gd name="connsiteY7-1336" fmla="*/ 990115 h 1424419"/>
                <a:gd name="connsiteX8-1337" fmla="*/ 1255800 w 1306267"/>
                <a:gd name="connsiteY8-1338" fmla="*/ 1142552 h 1424419"/>
                <a:gd name="connsiteX9-1339" fmla="*/ 1172881 w 1306267"/>
                <a:gd name="connsiteY9-1340" fmla="*/ 1179342 h 1424419"/>
                <a:gd name="connsiteX10-1341" fmla="*/ 792288 w 1306267"/>
                <a:gd name="connsiteY10-1342" fmla="*/ 1385653 h 1424419"/>
                <a:gd name="connsiteX11-1343" fmla="*/ 522686 w 1306267"/>
                <a:gd name="connsiteY11-1344" fmla="*/ 1384922 h 1424419"/>
                <a:gd name="connsiteX12-1345" fmla="*/ 97009 w 1306267"/>
                <a:gd name="connsiteY12-1346" fmla="*/ 1161462 h 1424419"/>
                <a:gd name="connsiteX13-1347" fmla="*/ 48904 w 1306267"/>
                <a:gd name="connsiteY13-1348" fmla="*/ 1124403 h 1424419"/>
                <a:gd name="connsiteX14-1349" fmla="*/ 667 w 1306267"/>
                <a:gd name="connsiteY14-1350" fmla="*/ 999105 h 1424419"/>
                <a:gd name="connsiteX15-1351" fmla="*/ 0 w 1306267"/>
                <a:gd name="connsiteY15-1352" fmla="*/ 972364 h 1424419"/>
                <a:gd name="connsiteX16-1353" fmla="*/ 2496 w 1306267"/>
                <a:gd name="connsiteY16-1354" fmla="*/ 463106 h 1424419"/>
                <a:gd name="connsiteX17-1355" fmla="*/ 2458 w 1306267"/>
                <a:gd name="connsiteY17-1356" fmla="*/ 429563 h 1424419"/>
                <a:gd name="connsiteX18-1357" fmla="*/ 75248 w 1306267"/>
                <a:gd name="connsiteY18-1358" fmla="*/ 303202 h 1424419"/>
                <a:gd name="connsiteX19-1359" fmla="*/ 106293 w 1306267"/>
                <a:gd name="connsiteY19-1360" fmla="*/ 282597 h 1424419"/>
                <a:gd name="connsiteX20-1361" fmla="*/ 541533 w 1306267"/>
                <a:gd name="connsiteY20-1362" fmla="*/ 38110 h 1424419"/>
                <a:gd name="connsiteX21-1363" fmla="*/ 653528 w 1306267"/>
                <a:gd name="connsiteY21-1364" fmla="*/ 0 h 1424419"/>
                <a:gd name="connsiteX0-1365" fmla="*/ 653528 w 1306267"/>
                <a:gd name="connsiteY0-1366" fmla="*/ 0 h 1424419"/>
                <a:gd name="connsiteX1-1367" fmla="*/ 757287 w 1306267"/>
                <a:gd name="connsiteY1-1368" fmla="*/ 32444 h 1424419"/>
                <a:gd name="connsiteX2-1369" fmla="*/ 1206876 w 1306267"/>
                <a:gd name="connsiteY2-1370" fmla="*/ 284945 h 1424419"/>
                <a:gd name="connsiteX3-1371" fmla="*/ 1237706 w 1306267"/>
                <a:gd name="connsiteY3-1372" fmla="*/ 306775 h 1424419"/>
                <a:gd name="connsiteX4-1373" fmla="*/ 1301712 w 1306267"/>
                <a:gd name="connsiteY4-1374" fmla="*/ 442384 h 1424419"/>
                <a:gd name="connsiteX5-1375" fmla="*/ 1303099 w 1306267"/>
                <a:gd name="connsiteY5-1376" fmla="*/ 495558 h 1424419"/>
                <a:gd name="connsiteX6-1377" fmla="*/ 1303099 w 1306267"/>
                <a:gd name="connsiteY6-1378" fmla="*/ 952393 h 1424419"/>
                <a:gd name="connsiteX7-1379" fmla="*/ 1305306 w 1306267"/>
                <a:gd name="connsiteY7-1380" fmla="*/ 990115 h 1424419"/>
                <a:gd name="connsiteX8-1381" fmla="*/ 1255800 w 1306267"/>
                <a:gd name="connsiteY8-1382" fmla="*/ 1142552 h 1424419"/>
                <a:gd name="connsiteX9-1383" fmla="*/ 1172881 w 1306267"/>
                <a:gd name="connsiteY9-1384" fmla="*/ 1179342 h 1424419"/>
                <a:gd name="connsiteX10-1385" fmla="*/ 792288 w 1306267"/>
                <a:gd name="connsiteY10-1386" fmla="*/ 1385653 h 1424419"/>
                <a:gd name="connsiteX11-1387" fmla="*/ 522686 w 1306267"/>
                <a:gd name="connsiteY11-1388" fmla="*/ 1384922 h 1424419"/>
                <a:gd name="connsiteX12-1389" fmla="*/ 97009 w 1306267"/>
                <a:gd name="connsiteY12-1390" fmla="*/ 1161462 h 1424419"/>
                <a:gd name="connsiteX13-1391" fmla="*/ 44843 w 1306267"/>
                <a:gd name="connsiteY13-1392" fmla="*/ 1118989 h 1424419"/>
                <a:gd name="connsiteX14-1393" fmla="*/ 667 w 1306267"/>
                <a:gd name="connsiteY14-1394" fmla="*/ 999105 h 1424419"/>
                <a:gd name="connsiteX15-1395" fmla="*/ 0 w 1306267"/>
                <a:gd name="connsiteY15-1396" fmla="*/ 972364 h 1424419"/>
                <a:gd name="connsiteX16-1397" fmla="*/ 2496 w 1306267"/>
                <a:gd name="connsiteY16-1398" fmla="*/ 463106 h 1424419"/>
                <a:gd name="connsiteX17-1399" fmla="*/ 2458 w 1306267"/>
                <a:gd name="connsiteY17-1400" fmla="*/ 429563 h 1424419"/>
                <a:gd name="connsiteX18-1401" fmla="*/ 75248 w 1306267"/>
                <a:gd name="connsiteY18-1402" fmla="*/ 303202 h 1424419"/>
                <a:gd name="connsiteX19-1403" fmla="*/ 106293 w 1306267"/>
                <a:gd name="connsiteY19-1404" fmla="*/ 282597 h 1424419"/>
                <a:gd name="connsiteX20-1405" fmla="*/ 541533 w 1306267"/>
                <a:gd name="connsiteY20-1406" fmla="*/ 38110 h 1424419"/>
                <a:gd name="connsiteX21-1407" fmla="*/ 653528 w 1306267"/>
                <a:gd name="connsiteY21-1408" fmla="*/ 0 h 1424419"/>
                <a:gd name="connsiteX0-1409" fmla="*/ 653528 w 1306267"/>
                <a:gd name="connsiteY0-1410" fmla="*/ 0 h 1424419"/>
                <a:gd name="connsiteX1-1411" fmla="*/ 757287 w 1306267"/>
                <a:gd name="connsiteY1-1412" fmla="*/ 32444 h 1424419"/>
                <a:gd name="connsiteX2-1413" fmla="*/ 1206876 w 1306267"/>
                <a:gd name="connsiteY2-1414" fmla="*/ 284945 h 1424419"/>
                <a:gd name="connsiteX3-1415" fmla="*/ 1237706 w 1306267"/>
                <a:gd name="connsiteY3-1416" fmla="*/ 306775 h 1424419"/>
                <a:gd name="connsiteX4-1417" fmla="*/ 1301712 w 1306267"/>
                <a:gd name="connsiteY4-1418" fmla="*/ 442384 h 1424419"/>
                <a:gd name="connsiteX5-1419" fmla="*/ 1303099 w 1306267"/>
                <a:gd name="connsiteY5-1420" fmla="*/ 495558 h 1424419"/>
                <a:gd name="connsiteX6-1421" fmla="*/ 1303099 w 1306267"/>
                <a:gd name="connsiteY6-1422" fmla="*/ 952393 h 1424419"/>
                <a:gd name="connsiteX7-1423" fmla="*/ 1305306 w 1306267"/>
                <a:gd name="connsiteY7-1424" fmla="*/ 990115 h 1424419"/>
                <a:gd name="connsiteX8-1425" fmla="*/ 1255800 w 1306267"/>
                <a:gd name="connsiteY8-1426" fmla="*/ 1142552 h 1424419"/>
                <a:gd name="connsiteX9-1427" fmla="*/ 1172881 w 1306267"/>
                <a:gd name="connsiteY9-1428" fmla="*/ 1179342 h 1424419"/>
                <a:gd name="connsiteX10-1429" fmla="*/ 792288 w 1306267"/>
                <a:gd name="connsiteY10-1430" fmla="*/ 1385653 h 1424419"/>
                <a:gd name="connsiteX11-1431" fmla="*/ 522686 w 1306267"/>
                <a:gd name="connsiteY11-1432" fmla="*/ 1384922 h 1424419"/>
                <a:gd name="connsiteX12-1433" fmla="*/ 97009 w 1306267"/>
                <a:gd name="connsiteY12-1434" fmla="*/ 1161462 h 1424419"/>
                <a:gd name="connsiteX13-1435" fmla="*/ 44843 w 1306267"/>
                <a:gd name="connsiteY13-1436" fmla="*/ 1118989 h 1424419"/>
                <a:gd name="connsiteX14-1437" fmla="*/ 667 w 1306267"/>
                <a:gd name="connsiteY14-1438" fmla="*/ 999105 h 1424419"/>
                <a:gd name="connsiteX15-1439" fmla="*/ 0 w 1306267"/>
                <a:gd name="connsiteY15-1440" fmla="*/ 972364 h 1424419"/>
                <a:gd name="connsiteX16-1441" fmla="*/ 2496 w 1306267"/>
                <a:gd name="connsiteY16-1442" fmla="*/ 463106 h 1424419"/>
                <a:gd name="connsiteX17-1443" fmla="*/ 2458 w 1306267"/>
                <a:gd name="connsiteY17-1444" fmla="*/ 429563 h 1424419"/>
                <a:gd name="connsiteX18-1445" fmla="*/ 75248 w 1306267"/>
                <a:gd name="connsiteY18-1446" fmla="*/ 303202 h 1424419"/>
                <a:gd name="connsiteX19-1447" fmla="*/ 106293 w 1306267"/>
                <a:gd name="connsiteY19-1448" fmla="*/ 282597 h 1424419"/>
                <a:gd name="connsiteX20-1449" fmla="*/ 541533 w 1306267"/>
                <a:gd name="connsiteY20-1450" fmla="*/ 38110 h 1424419"/>
                <a:gd name="connsiteX21-1451" fmla="*/ 653528 w 1306267"/>
                <a:gd name="connsiteY21-1452" fmla="*/ 0 h 1424419"/>
                <a:gd name="connsiteX0-1453" fmla="*/ 653528 w 1306267"/>
                <a:gd name="connsiteY0-1454" fmla="*/ 0 h 1424419"/>
                <a:gd name="connsiteX1-1455" fmla="*/ 757287 w 1306267"/>
                <a:gd name="connsiteY1-1456" fmla="*/ 32444 h 1424419"/>
                <a:gd name="connsiteX2-1457" fmla="*/ 1206876 w 1306267"/>
                <a:gd name="connsiteY2-1458" fmla="*/ 284945 h 1424419"/>
                <a:gd name="connsiteX3-1459" fmla="*/ 1237706 w 1306267"/>
                <a:gd name="connsiteY3-1460" fmla="*/ 306775 h 1424419"/>
                <a:gd name="connsiteX4-1461" fmla="*/ 1301712 w 1306267"/>
                <a:gd name="connsiteY4-1462" fmla="*/ 442384 h 1424419"/>
                <a:gd name="connsiteX5-1463" fmla="*/ 1303099 w 1306267"/>
                <a:gd name="connsiteY5-1464" fmla="*/ 495558 h 1424419"/>
                <a:gd name="connsiteX6-1465" fmla="*/ 1303099 w 1306267"/>
                <a:gd name="connsiteY6-1466" fmla="*/ 952393 h 1424419"/>
                <a:gd name="connsiteX7-1467" fmla="*/ 1305306 w 1306267"/>
                <a:gd name="connsiteY7-1468" fmla="*/ 990115 h 1424419"/>
                <a:gd name="connsiteX8-1469" fmla="*/ 1255800 w 1306267"/>
                <a:gd name="connsiteY8-1470" fmla="*/ 1142552 h 1424419"/>
                <a:gd name="connsiteX9-1471" fmla="*/ 1172881 w 1306267"/>
                <a:gd name="connsiteY9-1472" fmla="*/ 1179342 h 1424419"/>
                <a:gd name="connsiteX10-1473" fmla="*/ 792288 w 1306267"/>
                <a:gd name="connsiteY10-1474" fmla="*/ 1385653 h 1424419"/>
                <a:gd name="connsiteX11-1475" fmla="*/ 522686 w 1306267"/>
                <a:gd name="connsiteY11-1476" fmla="*/ 1384922 h 1424419"/>
                <a:gd name="connsiteX12-1477" fmla="*/ 97009 w 1306267"/>
                <a:gd name="connsiteY12-1478" fmla="*/ 1161462 h 1424419"/>
                <a:gd name="connsiteX13-1479" fmla="*/ 44843 w 1306267"/>
                <a:gd name="connsiteY13-1480" fmla="*/ 1118989 h 1424419"/>
                <a:gd name="connsiteX14-1481" fmla="*/ 667 w 1306267"/>
                <a:gd name="connsiteY14-1482" fmla="*/ 999105 h 1424419"/>
                <a:gd name="connsiteX15-1483" fmla="*/ 0 w 1306267"/>
                <a:gd name="connsiteY15-1484" fmla="*/ 972364 h 1424419"/>
                <a:gd name="connsiteX16-1485" fmla="*/ 2496 w 1306267"/>
                <a:gd name="connsiteY16-1486" fmla="*/ 463106 h 1424419"/>
                <a:gd name="connsiteX17-1487" fmla="*/ 2458 w 1306267"/>
                <a:gd name="connsiteY17-1488" fmla="*/ 429563 h 1424419"/>
                <a:gd name="connsiteX18-1489" fmla="*/ 75248 w 1306267"/>
                <a:gd name="connsiteY18-1490" fmla="*/ 303202 h 1424419"/>
                <a:gd name="connsiteX19-1491" fmla="*/ 106293 w 1306267"/>
                <a:gd name="connsiteY19-1492" fmla="*/ 282597 h 1424419"/>
                <a:gd name="connsiteX20-1493" fmla="*/ 541533 w 1306267"/>
                <a:gd name="connsiteY20-1494" fmla="*/ 38110 h 1424419"/>
                <a:gd name="connsiteX21-1495" fmla="*/ 653528 w 1306267"/>
                <a:gd name="connsiteY21-1496" fmla="*/ 0 h 1424419"/>
                <a:gd name="connsiteX0-1497" fmla="*/ 653528 w 1306267"/>
                <a:gd name="connsiteY0-1498" fmla="*/ 0 h 1424419"/>
                <a:gd name="connsiteX1-1499" fmla="*/ 757287 w 1306267"/>
                <a:gd name="connsiteY1-1500" fmla="*/ 32444 h 1424419"/>
                <a:gd name="connsiteX2-1501" fmla="*/ 1206876 w 1306267"/>
                <a:gd name="connsiteY2-1502" fmla="*/ 284945 h 1424419"/>
                <a:gd name="connsiteX3-1503" fmla="*/ 1237706 w 1306267"/>
                <a:gd name="connsiteY3-1504" fmla="*/ 306775 h 1424419"/>
                <a:gd name="connsiteX4-1505" fmla="*/ 1301712 w 1306267"/>
                <a:gd name="connsiteY4-1506" fmla="*/ 442384 h 1424419"/>
                <a:gd name="connsiteX5-1507" fmla="*/ 1303099 w 1306267"/>
                <a:gd name="connsiteY5-1508" fmla="*/ 495558 h 1424419"/>
                <a:gd name="connsiteX6-1509" fmla="*/ 1303099 w 1306267"/>
                <a:gd name="connsiteY6-1510" fmla="*/ 952393 h 1424419"/>
                <a:gd name="connsiteX7-1511" fmla="*/ 1305306 w 1306267"/>
                <a:gd name="connsiteY7-1512" fmla="*/ 990115 h 1424419"/>
                <a:gd name="connsiteX8-1513" fmla="*/ 1255800 w 1306267"/>
                <a:gd name="connsiteY8-1514" fmla="*/ 1142552 h 1424419"/>
                <a:gd name="connsiteX9-1515" fmla="*/ 1172881 w 1306267"/>
                <a:gd name="connsiteY9-1516" fmla="*/ 1179342 h 1424419"/>
                <a:gd name="connsiteX10-1517" fmla="*/ 792288 w 1306267"/>
                <a:gd name="connsiteY10-1518" fmla="*/ 1385653 h 1424419"/>
                <a:gd name="connsiteX11-1519" fmla="*/ 522686 w 1306267"/>
                <a:gd name="connsiteY11-1520" fmla="*/ 1384922 h 1424419"/>
                <a:gd name="connsiteX12-1521" fmla="*/ 94302 w 1306267"/>
                <a:gd name="connsiteY12-1522" fmla="*/ 1158755 h 1424419"/>
                <a:gd name="connsiteX13-1523" fmla="*/ 44843 w 1306267"/>
                <a:gd name="connsiteY13-1524" fmla="*/ 1118989 h 1424419"/>
                <a:gd name="connsiteX14-1525" fmla="*/ 667 w 1306267"/>
                <a:gd name="connsiteY14-1526" fmla="*/ 999105 h 1424419"/>
                <a:gd name="connsiteX15-1527" fmla="*/ 0 w 1306267"/>
                <a:gd name="connsiteY15-1528" fmla="*/ 972364 h 1424419"/>
                <a:gd name="connsiteX16-1529" fmla="*/ 2496 w 1306267"/>
                <a:gd name="connsiteY16-1530" fmla="*/ 463106 h 1424419"/>
                <a:gd name="connsiteX17-1531" fmla="*/ 2458 w 1306267"/>
                <a:gd name="connsiteY17-1532" fmla="*/ 429563 h 1424419"/>
                <a:gd name="connsiteX18-1533" fmla="*/ 75248 w 1306267"/>
                <a:gd name="connsiteY18-1534" fmla="*/ 303202 h 1424419"/>
                <a:gd name="connsiteX19-1535" fmla="*/ 106293 w 1306267"/>
                <a:gd name="connsiteY19-1536" fmla="*/ 282597 h 1424419"/>
                <a:gd name="connsiteX20-1537" fmla="*/ 541533 w 1306267"/>
                <a:gd name="connsiteY20-1538" fmla="*/ 38110 h 1424419"/>
                <a:gd name="connsiteX21-1539" fmla="*/ 653528 w 1306267"/>
                <a:gd name="connsiteY21-1540" fmla="*/ 0 h 1424419"/>
                <a:gd name="connsiteX0-1541" fmla="*/ 653528 w 1306267"/>
                <a:gd name="connsiteY0-1542" fmla="*/ 0 h 1424419"/>
                <a:gd name="connsiteX1-1543" fmla="*/ 757287 w 1306267"/>
                <a:gd name="connsiteY1-1544" fmla="*/ 32444 h 1424419"/>
                <a:gd name="connsiteX2-1545" fmla="*/ 1206876 w 1306267"/>
                <a:gd name="connsiteY2-1546" fmla="*/ 284945 h 1424419"/>
                <a:gd name="connsiteX3-1547" fmla="*/ 1237706 w 1306267"/>
                <a:gd name="connsiteY3-1548" fmla="*/ 306775 h 1424419"/>
                <a:gd name="connsiteX4-1549" fmla="*/ 1301712 w 1306267"/>
                <a:gd name="connsiteY4-1550" fmla="*/ 442384 h 1424419"/>
                <a:gd name="connsiteX5-1551" fmla="*/ 1303099 w 1306267"/>
                <a:gd name="connsiteY5-1552" fmla="*/ 495558 h 1424419"/>
                <a:gd name="connsiteX6-1553" fmla="*/ 1303099 w 1306267"/>
                <a:gd name="connsiteY6-1554" fmla="*/ 952393 h 1424419"/>
                <a:gd name="connsiteX7-1555" fmla="*/ 1305306 w 1306267"/>
                <a:gd name="connsiteY7-1556" fmla="*/ 990115 h 1424419"/>
                <a:gd name="connsiteX8-1557" fmla="*/ 1255800 w 1306267"/>
                <a:gd name="connsiteY8-1558" fmla="*/ 1142552 h 1424419"/>
                <a:gd name="connsiteX9-1559" fmla="*/ 1172881 w 1306267"/>
                <a:gd name="connsiteY9-1560" fmla="*/ 1179342 h 1424419"/>
                <a:gd name="connsiteX10-1561" fmla="*/ 792288 w 1306267"/>
                <a:gd name="connsiteY10-1562" fmla="*/ 1385653 h 1424419"/>
                <a:gd name="connsiteX11-1563" fmla="*/ 522686 w 1306267"/>
                <a:gd name="connsiteY11-1564" fmla="*/ 1384922 h 1424419"/>
                <a:gd name="connsiteX12-1565" fmla="*/ 94302 w 1306267"/>
                <a:gd name="connsiteY12-1566" fmla="*/ 1158755 h 1424419"/>
                <a:gd name="connsiteX13-1567" fmla="*/ 39429 w 1306267"/>
                <a:gd name="connsiteY13-1568" fmla="*/ 1117635 h 1424419"/>
                <a:gd name="connsiteX14-1569" fmla="*/ 667 w 1306267"/>
                <a:gd name="connsiteY14-1570" fmla="*/ 999105 h 1424419"/>
                <a:gd name="connsiteX15-1571" fmla="*/ 0 w 1306267"/>
                <a:gd name="connsiteY15-1572" fmla="*/ 972364 h 1424419"/>
                <a:gd name="connsiteX16-1573" fmla="*/ 2496 w 1306267"/>
                <a:gd name="connsiteY16-1574" fmla="*/ 463106 h 1424419"/>
                <a:gd name="connsiteX17-1575" fmla="*/ 2458 w 1306267"/>
                <a:gd name="connsiteY17-1576" fmla="*/ 429563 h 1424419"/>
                <a:gd name="connsiteX18-1577" fmla="*/ 75248 w 1306267"/>
                <a:gd name="connsiteY18-1578" fmla="*/ 303202 h 1424419"/>
                <a:gd name="connsiteX19-1579" fmla="*/ 106293 w 1306267"/>
                <a:gd name="connsiteY19-1580" fmla="*/ 282597 h 1424419"/>
                <a:gd name="connsiteX20-1581" fmla="*/ 541533 w 1306267"/>
                <a:gd name="connsiteY20-1582" fmla="*/ 38110 h 1424419"/>
                <a:gd name="connsiteX21-1583" fmla="*/ 653528 w 1306267"/>
                <a:gd name="connsiteY21-1584" fmla="*/ 0 h 1424419"/>
                <a:gd name="connsiteX0-1585" fmla="*/ 653528 w 1305333"/>
                <a:gd name="connsiteY0-1586" fmla="*/ 0 h 1424419"/>
                <a:gd name="connsiteX1-1587" fmla="*/ 757287 w 1305333"/>
                <a:gd name="connsiteY1-1588" fmla="*/ 32444 h 1424419"/>
                <a:gd name="connsiteX2-1589" fmla="*/ 1206876 w 1305333"/>
                <a:gd name="connsiteY2-1590" fmla="*/ 284945 h 1424419"/>
                <a:gd name="connsiteX3-1591" fmla="*/ 1237706 w 1305333"/>
                <a:gd name="connsiteY3-1592" fmla="*/ 306775 h 1424419"/>
                <a:gd name="connsiteX4-1593" fmla="*/ 1301712 w 1305333"/>
                <a:gd name="connsiteY4-1594" fmla="*/ 442384 h 1424419"/>
                <a:gd name="connsiteX5-1595" fmla="*/ 1303099 w 1305333"/>
                <a:gd name="connsiteY5-1596" fmla="*/ 495558 h 1424419"/>
                <a:gd name="connsiteX6-1597" fmla="*/ 1303099 w 1305333"/>
                <a:gd name="connsiteY6-1598" fmla="*/ 952393 h 1424419"/>
                <a:gd name="connsiteX7-1599" fmla="*/ 1305306 w 1305333"/>
                <a:gd name="connsiteY7-1600" fmla="*/ 990115 h 1424419"/>
                <a:gd name="connsiteX8-1601" fmla="*/ 1227376 w 1305333"/>
                <a:gd name="connsiteY8-1602" fmla="*/ 1152027 h 1424419"/>
                <a:gd name="connsiteX9-1603" fmla="*/ 1172881 w 1305333"/>
                <a:gd name="connsiteY9-1604" fmla="*/ 1179342 h 1424419"/>
                <a:gd name="connsiteX10-1605" fmla="*/ 792288 w 1305333"/>
                <a:gd name="connsiteY10-1606" fmla="*/ 1385653 h 1424419"/>
                <a:gd name="connsiteX11-1607" fmla="*/ 522686 w 1305333"/>
                <a:gd name="connsiteY11-1608" fmla="*/ 1384922 h 1424419"/>
                <a:gd name="connsiteX12-1609" fmla="*/ 94302 w 1305333"/>
                <a:gd name="connsiteY12-1610" fmla="*/ 1158755 h 1424419"/>
                <a:gd name="connsiteX13-1611" fmla="*/ 39429 w 1305333"/>
                <a:gd name="connsiteY13-1612" fmla="*/ 1117635 h 1424419"/>
                <a:gd name="connsiteX14-1613" fmla="*/ 667 w 1305333"/>
                <a:gd name="connsiteY14-1614" fmla="*/ 999105 h 1424419"/>
                <a:gd name="connsiteX15-1615" fmla="*/ 0 w 1305333"/>
                <a:gd name="connsiteY15-1616" fmla="*/ 972364 h 1424419"/>
                <a:gd name="connsiteX16-1617" fmla="*/ 2496 w 1305333"/>
                <a:gd name="connsiteY16-1618" fmla="*/ 463106 h 1424419"/>
                <a:gd name="connsiteX17-1619" fmla="*/ 2458 w 1305333"/>
                <a:gd name="connsiteY17-1620" fmla="*/ 429563 h 1424419"/>
                <a:gd name="connsiteX18-1621" fmla="*/ 75248 w 1305333"/>
                <a:gd name="connsiteY18-1622" fmla="*/ 303202 h 1424419"/>
                <a:gd name="connsiteX19-1623" fmla="*/ 106293 w 1305333"/>
                <a:gd name="connsiteY19-1624" fmla="*/ 282597 h 1424419"/>
                <a:gd name="connsiteX20-1625" fmla="*/ 541533 w 1305333"/>
                <a:gd name="connsiteY20-1626" fmla="*/ 38110 h 1424419"/>
                <a:gd name="connsiteX21-1627" fmla="*/ 653528 w 1305333"/>
                <a:gd name="connsiteY21-1628" fmla="*/ 0 h 1424419"/>
                <a:gd name="connsiteX0-1629" fmla="*/ 653528 w 1305333"/>
                <a:gd name="connsiteY0-1630" fmla="*/ 0 h 1424419"/>
                <a:gd name="connsiteX1-1631" fmla="*/ 757287 w 1305333"/>
                <a:gd name="connsiteY1-1632" fmla="*/ 32444 h 1424419"/>
                <a:gd name="connsiteX2-1633" fmla="*/ 1206876 w 1305333"/>
                <a:gd name="connsiteY2-1634" fmla="*/ 284945 h 1424419"/>
                <a:gd name="connsiteX3-1635" fmla="*/ 1237706 w 1305333"/>
                <a:gd name="connsiteY3-1636" fmla="*/ 306775 h 1424419"/>
                <a:gd name="connsiteX4-1637" fmla="*/ 1301712 w 1305333"/>
                <a:gd name="connsiteY4-1638" fmla="*/ 442384 h 1424419"/>
                <a:gd name="connsiteX5-1639" fmla="*/ 1303099 w 1305333"/>
                <a:gd name="connsiteY5-1640" fmla="*/ 495558 h 1424419"/>
                <a:gd name="connsiteX6-1641" fmla="*/ 1303099 w 1305333"/>
                <a:gd name="connsiteY6-1642" fmla="*/ 952393 h 1424419"/>
                <a:gd name="connsiteX7-1643" fmla="*/ 1302599 w 1305333"/>
                <a:gd name="connsiteY7-1644" fmla="*/ 1003650 h 1424419"/>
                <a:gd name="connsiteX8-1645" fmla="*/ 1227376 w 1305333"/>
                <a:gd name="connsiteY8-1646" fmla="*/ 1152027 h 1424419"/>
                <a:gd name="connsiteX9-1647" fmla="*/ 1172881 w 1305333"/>
                <a:gd name="connsiteY9-1648" fmla="*/ 1179342 h 1424419"/>
                <a:gd name="connsiteX10-1649" fmla="*/ 792288 w 1305333"/>
                <a:gd name="connsiteY10-1650" fmla="*/ 1385653 h 1424419"/>
                <a:gd name="connsiteX11-1651" fmla="*/ 522686 w 1305333"/>
                <a:gd name="connsiteY11-1652" fmla="*/ 1384922 h 1424419"/>
                <a:gd name="connsiteX12-1653" fmla="*/ 94302 w 1305333"/>
                <a:gd name="connsiteY12-1654" fmla="*/ 1158755 h 1424419"/>
                <a:gd name="connsiteX13-1655" fmla="*/ 39429 w 1305333"/>
                <a:gd name="connsiteY13-1656" fmla="*/ 1117635 h 1424419"/>
                <a:gd name="connsiteX14-1657" fmla="*/ 667 w 1305333"/>
                <a:gd name="connsiteY14-1658" fmla="*/ 999105 h 1424419"/>
                <a:gd name="connsiteX15-1659" fmla="*/ 0 w 1305333"/>
                <a:gd name="connsiteY15-1660" fmla="*/ 972364 h 1424419"/>
                <a:gd name="connsiteX16-1661" fmla="*/ 2496 w 1305333"/>
                <a:gd name="connsiteY16-1662" fmla="*/ 463106 h 1424419"/>
                <a:gd name="connsiteX17-1663" fmla="*/ 2458 w 1305333"/>
                <a:gd name="connsiteY17-1664" fmla="*/ 429563 h 1424419"/>
                <a:gd name="connsiteX18-1665" fmla="*/ 75248 w 1305333"/>
                <a:gd name="connsiteY18-1666" fmla="*/ 303202 h 1424419"/>
                <a:gd name="connsiteX19-1667" fmla="*/ 106293 w 1305333"/>
                <a:gd name="connsiteY19-1668" fmla="*/ 282597 h 1424419"/>
                <a:gd name="connsiteX20-1669" fmla="*/ 541533 w 1305333"/>
                <a:gd name="connsiteY20-1670" fmla="*/ 38110 h 1424419"/>
                <a:gd name="connsiteX21-1671" fmla="*/ 653528 w 1305333"/>
                <a:gd name="connsiteY21-1672" fmla="*/ 0 h 1424419"/>
                <a:gd name="connsiteX0-1673" fmla="*/ 653528 w 1305080"/>
                <a:gd name="connsiteY0-1674" fmla="*/ 0 h 1424419"/>
                <a:gd name="connsiteX1-1675" fmla="*/ 757287 w 1305080"/>
                <a:gd name="connsiteY1-1676" fmla="*/ 32444 h 1424419"/>
                <a:gd name="connsiteX2-1677" fmla="*/ 1206876 w 1305080"/>
                <a:gd name="connsiteY2-1678" fmla="*/ 284945 h 1424419"/>
                <a:gd name="connsiteX3-1679" fmla="*/ 1237706 w 1305080"/>
                <a:gd name="connsiteY3-1680" fmla="*/ 306775 h 1424419"/>
                <a:gd name="connsiteX4-1681" fmla="*/ 1301712 w 1305080"/>
                <a:gd name="connsiteY4-1682" fmla="*/ 442384 h 1424419"/>
                <a:gd name="connsiteX5-1683" fmla="*/ 1303099 w 1305080"/>
                <a:gd name="connsiteY5-1684" fmla="*/ 495558 h 1424419"/>
                <a:gd name="connsiteX6-1685" fmla="*/ 1301746 w 1305080"/>
                <a:gd name="connsiteY6-1686" fmla="*/ 953747 h 1424419"/>
                <a:gd name="connsiteX7-1687" fmla="*/ 1302599 w 1305080"/>
                <a:gd name="connsiteY7-1688" fmla="*/ 1003650 h 1424419"/>
                <a:gd name="connsiteX8-1689" fmla="*/ 1227376 w 1305080"/>
                <a:gd name="connsiteY8-1690" fmla="*/ 1152027 h 1424419"/>
                <a:gd name="connsiteX9-1691" fmla="*/ 1172881 w 1305080"/>
                <a:gd name="connsiteY9-1692" fmla="*/ 1179342 h 1424419"/>
                <a:gd name="connsiteX10-1693" fmla="*/ 792288 w 1305080"/>
                <a:gd name="connsiteY10-1694" fmla="*/ 1385653 h 1424419"/>
                <a:gd name="connsiteX11-1695" fmla="*/ 522686 w 1305080"/>
                <a:gd name="connsiteY11-1696" fmla="*/ 1384922 h 1424419"/>
                <a:gd name="connsiteX12-1697" fmla="*/ 94302 w 1305080"/>
                <a:gd name="connsiteY12-1698" fmla="*/ 1158755 h 1424419"/>
                <a:gd name="connsiteX13-1699" fmla="*/ 39429 w 1305080"/>
                <a:gd name="connsiteY13-1700" fmla="*/ 1117635 h 1424419"/>
                <a:gd name="connsiteX14-1701" fmla="*/ 667 w 1305080"/>
                <a:gd name="connsiteY14-1702" fmla="*/ 999105 h 1424419"/>
                <a:gd name="connsiteX15-1703" fmla="*/ 0 w 1305080"/>
                <a:gd name="connsiteY15-1704" fmla="*/ 972364 h 1424419"/>
                <a:gd name="connsiteX16-1705" fmla="*/ 2496 w 1305080"/>
                <a:gd name="connsiteY16-1706" fmla="*/ 463106 h 1424419"/>
                <a:gd name="connsiteX17-1707" fmla="*/ 2458 w 1305080"/>
                <a:gd name="connsiteY17-1708" fmla="*/ 429563 h 1424419"/>
                <a:gd name="connsiteX18-1709" fmla="*/ 75248 w 1305080"/>
                <a:gd name="connsiteY18-1710" fmla="*/ 303202 h 1424419"/>
                <a:gd name="connsiteX19-1711" fmla="*/ 106293 w 1305080"/>
                <a:gd name="connsiteY19-1712" fmla="*/ 282597 h 1424419"/>
                <a:gd name="connsiteX20-1713" fmla="*/ 541533 w 1305080"/>
                <a:gd name="connsiteY20-1714" fmla="*/ 38110 h 1424419"/>
                <a:gd name="connsiteX21-1715" fmla="*/ 653528 w 1305080"/>
                <a:gd name="connsiteY21-1716" fmla="*/ 0 h 1424419"/>
                <a:gd name="connsiteX0-1717" fmla="*/ 653528 w 1305299"/>
                <a:gd name="connsiteY0-1718" fmla="*/ 0 h 1424419"/>
                <a:gd name="connsiteX1-1719" fmla="*/ 757287 w 1305299"/>
                <a:gd name="connsiteY1-1720" fmla="*/ 32444 h 1424419"/>
                <a:gd name="connsiteX2-1721" fmla="*/ 1206876 w 1305299"/>
                <a:gd name="connsiteY2-1722" fmla="*/ 284945 h 1424419"/>
                <a:gd name="connsiteX3-1723" fmla="*/ 1237706 w 1305299"/>
                <a:gd name="connsiteY3-1724" fmla="*/ 306775 h 1424419"/>
                <a:gd name="connsiteX4-1725" fmla="*/ 1301712 w 1305299"/>
                <a:gd name="connsiteY4-1726" fmla="*/ 442384 h 1424419"/>
                <a:gd name="connsiteX5-1727" fmla="*/ 1303099 w 1305299"/>
                <a:gd name="connsiteY5-1728" fmla="*/ 495558 h 1424419"/>
                <a:gd name="connsiteX6-1729" fmla="*/ 1301746 w 1305299"/>
                <a:gd name="connsiteY6-1730" fmla="*/ 953747 h 1424419"/>
                <a:gd name="connsiteX7-1731" fmla="*/ 1302599 w 1305299"/>
                <a:gd name="connsiteY7-1732" fmla="*/ 1003650 h 1424419"/>
                <a:gd name="connsiteX8-1733" fmla="*/ 1227376 w 1305299"/>
                <a:gd name="connsiteY8-1734" fmla="*/ 1152027 h 1424419"/>
                <a:gd name="connsiteX9-1735" fmla="*/ 1172881 w 1305299"/>
                <a:gd name="connsiteY9-1736" fmla="*/ 1179342 h 1424419"/>
                <a:gd name="connsiteX10-1737" fmla="*/ 792288 w 1305299"/>
                <a:gd name="connsiteY10-1738" fmla="*/ 1385653 h 1424419"/>
                <a:gd name="connsiteX11-1739" fmla="*/ 522686 w 1305299"/>
                <a:gd name="connsiteY11-1740" fmla="*/ 1384922 h 1424419"/>
                <a:gd name="connsiteX12-1741" fmla="*/ 94302 w 1305299"/>
                <a:gd name="connsiteY12-1742" fmla="*/ 1158755 h 1424419"/>
                <a:gd name="connsiteX13-1743" fmla="*/ 39429 w 1305299"/>
                <a:gd name="connsiteY13-1744" fmla="*/ 1117635 h 1424419"/>
                <a:gd name="connsiteX14-1745" fmla="*/ 667 w 1305299"/>
                <a:gd name="connsiteY14-1746" fmla="*/ 999105 h 1424419"/>
                <a:gd name="connsiteX15-1747" fmla="*/ 0 w 1305299"/>
                <a:gd name="connsiteY15-1748" fmla="*/ 972364 h 1424419"/>
                <a:gd name="connsiteX16-1749" fmla="*/ 2496 w 1305299"/>
                <a:gd name="connsiteY16-1750" fmla="*/ 463106 h 1424419"/>
                <a:gd name="connsiteX17-1751" fmla="*/ 2458 w 1305299"/>
                <a:gd name="connsiteY17-1752" fmla="*/ 429563 h 1424419"/>
                <a:gd name="connsiteX18-1753" fmla="*/ 75248 w 1305299"/>
                <a:gd name="connsiteY18-1754" fmla="*/ 303202 h 1424419"/>
                <a:gd name="connsiteX19-1755" fmla="*/ 106293 w 1305299"/>
                <a:gd name="connsiteY19-1756" fmla="*/ 282597 h 1424419"/>
                <a:gd name="connsiteX20-1757" fmla="*/ 541533 w 1305299"/>
                <a:gd name="connsiteY20-1758" fmla="*/ 38110 h 1424419"/>
                <a:gd name="connsiteX21-1759" fmla="*/ 653528 w 1305299"/>
                <a:gd name="connsiteY21-1760" fmla="*/ 0 h 1424419"/>
                <a:gd name="connsiteX0-1761" fmla="*/ 653528 w 1306646"/>
                <a:gd name="connsiteY0-1762" fmla="*/ 0 h 1424419"/>
                <a:gd name="connsiteX1-1763" fmla="*/ 757287 w 1306646"/>
                <a:gd name="connsiteY1-1764" fmla="*/ 32444 h 1424419"/>
                <a:gd name="connsiteX2-1765" fmla="*/ 1206876 w 1306646"/>
                <a:gd name="connsiteY2-1766" fmla="*/ 284945 h 1424419"/>
                <a:gd name="connsiteX3-1767" fmla="*/ 1237706 w 1306646"/>
                <a:gd name="connsiteY3-1768" fmla="*/ 306775 h 1424419"/>
                <a:gd name="connsiteX4-1769" fmla="*/ 1301712 w 1306646"/>
                <a:gd name="connsiteY4-1770" fmla="*/ 442384 h 1424419"/>
                <a:gd name="connsiteX5-1771" fmla="*/ 1303099 w 1306646"/>
                <a:gd name="connsiteY5-1772" fmla="*/ 495558 h 1424419"/>
                <a:gd name="connsiteX6-1773" fmla="*/ 1301746 w 1306646"/>
                <a:gd name="connsiteY6-1774" fmla="*/ 953747 h 1424419"/>
                <a:gd name="connsiteX7-1775" fmla="*/ 1302599 w 1306646"/>
                <a:gd name="connsiteY7-1776" fmla="*/ 1003650 h 1424419"/>
                <a:gd name="connsiteX8-1777" fmla="*/ 1227376 w 1306646"/>
                <a:gd name="connsiteY8-1778" fmla="*/ 1152027 h 1424419"/>
                <a:gd name="connsiteX9-1779" fmla="*/ 1172881 w 1306646"/>
                <a:gd name="connsiteY9-1780" fmla="*/ 1179342 h 1424419"/>
                <a:gd name="connsiteX10-1781" fmla="*/ 792288 w 1306646"/>
                <a:gd name="connsiteY10-1782" fmla="*/ 1385653 h 1424419"/>
                <a:gd name="connsiteX11-1783" fmla="*/ 522686 w 1306646"/>
                <a:gd name="connsiteY11-1784" fmla="*/ 1384922 h 1424419"/>
                <a:gd name="connsiteX12-1785" fmla="*/ 94302 w 1306646"/>
                <a:gd name="connsiteY12-1786" fmla="*/ 1158755 h 1424419"/>
                <a:gd name="connsiteX13-1787" fmla="*/ 39429 w 1306646"/>
                <a:gd name="connsiteY13-1788" fmla="*/ 1117635 h 1424419"/>
                <a:gd name="connsiteX14-1789" fmla="*/ 667 w 1306646"/>
                <a:gd name="connsiteY14-1790" fmla="*/ 999105 h 1424419"/>
                <a:gd name="connsiteX15-1791" fmla="*/ 0 w 1306646"/>
                <a:gd name="connsiteY15-1792" fmla="*/ 972364 h 1424419"/>
                <a:gd name="connsiteX16-1793" fmla="*/ 2496 w 1306646"/>
                <a:gd name="connsiteY16-1794" fmla="*/ 463106 h 1424419"/>
                <a:gd name="connsiteX17-1795" fmla="*/ 2458 w 1306646"/>
                <a:gd name="connsiteY17-1796" fmla="*/ 429563 h 1424419"/>
                <a:gd name="connsiteX18-1797" fmla="*/ 75248 w 1306646"/>
                <a:gd name="connsiteY18-1798" fmla="*/ 303202 h 1424419"/>
                <a:gd name="connsiteX19-1799" fmla="*/ 106293 w 1306646"/>
                <a:gd name="connsiteY19-1800" fmla="*/ 282597 h 1424419"/>
                <a:gd name="connsiteX20-1801" fmla="*/ 541533 w 1306646"/>
                <a:gd name="connsiteY20-1802" fmla="*/ 38110 h 1424419"/>
                <a:gd name="connsiteX21-1803" fmla="*/ 653528 w 1306646"/>
                <a:gd name="connsiteY21-1804" fmla="*/ 0 h 1424419"/>
                <a:gd name="connsiteX0-1805" fmla="*/ 653528 w 1305299"/>
                <a:gd name="connsiteY0-1806" fmla="*/ 0 h 1424419"/>
                <a:gd name="connsiteX1-1807" fmla="*/ 757287 w 1305299"/>
                <a:gd name="connsiteY1-1808" fmla="*/ 32444 h 1424419"/>
                <a:gd name="connsiteX2-1809" fmla="*/ 1206876 w 1305299"/>
                <a:gd name="connsiteY2-1810" fmla="*/ 284945 h 1424419"/>
                <a:gd name="connsiteX3-1811" fmla="*/ 1237706 w 1305299"/>
                <a:gd name="connsiteY3-1812" fmla="*/ 306775 h 1424419"/>
                <a:gd name="connsiteX4-1813" fmla="*/ 1301712 w 1305299"/>
                <a:gd name="connsiteY4-1814" fmla="*/ 442384 h 1424419"/>
                <a:gd name="connsiteX5-1815" fmla="*/ 1303099 w 1305299"/>
                <a:gd name="connsiteY5-1816" fmla="*/ 495558 h 1424419"/>
                <a:gd name="connsiteX6-1817" fmla="*/ 1301746 w 1305299"/>
                <a:gd name="connsiteY6-1818" fmla="*/ 953747 h 1424419"/>
                <a:gd name="connsiteX7-1819" fmla="*/ 1302599 w 1305299"/>
                <a:gd name="connsiteY7-1820" fmla="*/ 1003650 h 1424419"/>
                <a:gd name="connsiteX8-1821" fmla="*/ 1227376 w 1305299"/>
                <a:gd name="connsiteY8-1822" fmla="*/ 1152027 h 1424419"/>
                <a:gd name="connsiteX9-1823" fmla="*/ 1172881 w 1305299"/>
                <a:gd name="connsiteY9-1824" fmla="*/ 1179342 h 1424419"/>
                <a:gd name="connsiteX10-1825" fmla="*/ 792288 w 1305299"/>
                <a:gd name="connsiteY10-1826" fmla="*/ 1385653 h 1424419"/>
                <a:gd name="connsiteX11-1827" fmla="*/ 522686 w 1305299"/>
                <a:gd name="connsiteY11-1828" fmla="*/ 1384922 h 1424419"/>
                <a:gd name="connsiteX12-1829" fmla="*/ 94302 w 1305299"/>
                <a:gd name="connsiteY12-1830" fmla="*/ 1158755 h 1424419"/>
                <a:gd name="connsiteX13-1831" fmla="*/ 39429 w 1305299"/>
                <a:gd name="connsiteY13-1832" fmla="*/ 1117635 h 1424419"/>
                <a:gd name="connsiteX14-1833" fmla="*/ 667 w 1305299"/>
                <a:gd name="connsiteY14-1834" fmla="*/ 999105 h 1424419"/>
                <a:gd name="connsiteX15-1835" fmla="*/ 0 w 1305299"/>
                <a:gd name="connsiteY15-1836" fmla="*/ 972364 h 1424419"/>
                <a:gd name="connsiteX16-1837" fmla="*/ 2496 w 1305299"/>
                <a:gd name="connsiteY16-1838" fmla="*/ 463106 h 1424419"/>
                <a:gd name="connsiteX17-1839" fmla="*/ 2458 w 1305299"/>
                <a:gd name="connsiteY17-1840" fmla="*/ 429563 h 1424419"/>
                <a:gd name="connsiteX18-1841" fmla="*/ 75248 w 1305299"/>
                <a:gd name="connsiteY18-1842" fmla="*/ 303202 h 1424419"/>
                <a:gd name="connsiteX19-1843" fmla="*/ 106293 w 1305299"/>
                <a:gd name="connsiteY19-1844" fmla="*/ 282597 h 1424419"/>
                <a:gd name="connsiteX20-1845" fmla="*/ 541533 w 1305299"/>
                <a:gd name="connsiteY20-1846" fmla="*/ 38110 h 1424419"/>
                <a:gd name="connsiteX21-1847" fmla="*/ 653528 w 1305299"/>
                <a:gd name="connsiteY21-1848" fmla="*/ 0 h 1424419"/>
                <a:gd name="connsiteX0-1849" fmla="*/ 653528 w 1304127"/>
                <a:gd name="connsiteY0-1850" fmla="*/ 0 h 1424419"/>
                <a:gd name="connsiteX1-1851" fmla="*/ 757287 w 1304127"/>
                <a:gd name="connsiteY1-1852" fmla="*/ 32444 h 1424419"/>
                <a:gd name="connsiteX2-1853" fmla="*/ 1206876 w 1304127"/>
                <a:gd name="connsiteY2-1854" fmla="*/ 284945 h 1424419"/>
                <a:gd name="connsiteX3-1855" fmla="*/ 1237706 w 1304127"/>
                <a:gd name="connsiteY3-1856" fmla="*/ 306775 h 1424419"/>
                <a:gd name="connsiteX4-1857" fmla="*/ 1301712 w 1304127"/>
                <a:gd name="connsiteY4-1858" fmla="*/ 442384 h 1424419"/>
                <a:gd name="connsiteX5-1859" fmla="*/ 1303099 w 1304127"/>
                <a:gd name="connsiteY5-1860" fmla="*/ 495558 h 1424419"/>
                <a:gd name="connsiteX6-1861" fmla="*/ 1301746 w 1304127"/>
                <a:gd name="connsiteY6-1862" fmla="*/ 953747 h 1424419"/>
                <a:gd name="connsiteX7-1863" fmla="*/ 1302599 w 1304127"/>
                <a:gd name="connsiteY7-1864" fmla="*/ 1003650 h 1424419"/>
                <a:gd name="connsiteX8-1865" fmla="*/ 1227376 w 1304127"/>
                <a:gd name="connsiteY8-1866" fmla="*/ 1152027 h 1424419"/>
                <a:gd name="connsiteX9-1867" fmla="*/ 1172881 w 1304127"/>
                <a:gd name="connsiteY9-1868" fmla="*/ 1179342 h 1424419"/>
                <a:gd name="connsiteX10-1869" fmla="*/ 792288 w 1304127"/>
                <a:gd name="connsiteY10-1870" fmla="*/ 1385653 h 1424419"/>
                <a:gd name="connsiteX11-1871" fmla="*/ 522686 w 1304127"/>
                <a:gd name="connsiteY11-1872" fmla="*/ 1384922 h 1424419"/>
                <a:gd name="connsiteX12-1873" fmla="*/ 94302 w 1304127"/>
                <a:gd name="connsiteY12-1874" fmla="*/ 1158755 h 1424419"/>
                <a:gd name="connsiteX13-1875" fmla="*/ 39429 w 1304127"/>
                <a:gd name="connsiteY13-1876" fmla="*/ 1117635 h 1424419"/>
                <a:gd name="connsiteX14-1877" fmla="*/ 667 w 1304127"/>
                <a:gd name="connsiteY14-1878" fmla="*/ 999105 h 1424419"/>
                <a:gd name="connsiteX15-1879" fmla="*/ 0 w 1304127"/>
                <a:gd name="connsiteY15-1880" fmla="*/ 972364 h 1424419"/>
                <a:gd name="connsiteX16-1881" fmla="*/ 2496 w 1304127"/>
                <a:gd name="connsiteY16-1882" fmla="*/ 463106 h 1424419"/>
                <a:gd name="connsiteX17-1883" fmla="*/ 2458 w 1304127"/>
                <a:gd name="connsiteY17-1884" fmla="*/ 429563 h 1424419"/>
                <a:gd name="connsiteX18-1885" fmla="*/ 75248 w 1304127"/>
                <a:gd name="connsiteY18-1886" fmla="*/ 303202 h 1424419"/>
                <a:gd name="connsiteX19-1887" fmla="*/ 106293 w 1304127"/>
                <a:gd name="connsiteY19-1888" fmla="*/ 282597 h 1424419"/>
                <a:gd name="connsiteX20-1889" fmla="*/ 541533 w 1304127"/>
                <a:gd name="connsiteY20-1890" fmla="*/ 38110 h 1424419"/>
                <a:gd name="connsiteX21-1891" fmla="*/ 653528 w 1304127"/>
                <a:gd name="connsiteY21-1892" fmla="*/ 0 h 1424419"/>
                <a:gd name="connsiteX0-1893" fmla="*/ 653528 w 1306101"/>
                <a:gd name="connsiteY0-1894" fmla="*/ 0 h 1424419"/>
                <a:gd name="connsiteX1-1895" fmla="*/ 757287 w 1306101"/>
                <a:gd name="connsiteY1-1896" fmla="*/ 32444 h 1424419"/>
                <a:gd name="connsiteX2-1897" fmla="*/ 1206876 w 1306101"/>
                <a:gd name="connsiteY2-1898" fmla="*/ 284945 h 1424419"/>
                <a:gd name="connsiteX3-1899" fmla="*/ 1237706 w 1306101"/>
                <a:gd name="connsiteY3-1900" fmla="*/ 306775 h 1424419"/>
                <a:gd name="connsiteX4-1901" fmla="*/ 1305773 w 1306101"/>
                <a:gd name="connsiteY4-1902" fmla="*/ 442384 h 1424419"/>
                <a:gd name="connsiteX5-1903" fmla="*/ 1303099 w 1306101"/>
                <a:gd name="connsiteY5-1904" fmla="*/ 495558 h 1424419"/>
                <a:gd name="connsiteX6-1905" fmla="*/ 1301746 w 1306101"/>
                <a:gd name="connsiteY6-1906" fmla="*/ 953747 h 1424419"/>
                <a:gd name="connsiteX7-1907" fmla="*/ 1302599 w 1306101"/>
                <a:gd name="connsiteY7-1908" fmla="*/ 1003650 h 1424419"/>
                <a:gd name="connsiteX8-1909" fmla="*/ 1227376 w 1306101"/>
                <a:gd name="connsiteY8-1910" fmla="*/ 1152027 h 1424419"/>
                <a:gd name="connsiteX9-1911" fmla="*/ 1172881 w 1306101"/>
                <a:gd name="connsiteY9-1912" fmla="*/ 1179342 h 1424419"/>
                <a:gd name="connsiteX10-1913" fmla="*/ 792288 w 1306101"/>
                <a:gd name="connsiteY10-1914" fmla="*/ 1385653 h 1424419"/>
                <a:gd name="connsiteX11-1915" fmla="*/ 522686 w 1306101"/>
                <a:gd name="connsiteY11-1916" fmla="*/ 1384922 h 1424419"/>
                <a:gd name="connsiteX12-1917" fmla="*/ 94302 w 1306101"/>
                <a:gd name="connsiteY12-1918" fmla="*/ 1158755 h 1424419"/>
                <a:gd name="connsiteX13-1919" fmla="*/ 39429 w 1306101"/>
                <a:gd name="connsiteY13-1920" fmla="*/ 1117635 h 1424419"/>
                <a:gd name="connsiteX14-1921" fmla="*/ 667 w 1306101"/>
                <a:gd name="connsiteY14-1922" fmla="*/ 999105 h 1424419"/>
                <a:gd name="connsiteX15-1923" fmla="*/ 0 w 1306101"/>
                <a:gd name="connsiteY15-1924" fmla="*/ 972364 h 1424419"/>
                <a:gd name="connsiteX16-1925" fmla="*/ 2496 w 1306101"/>
                <a:gd name="connsiteY16-1926" fmla="*/ 463106 h 1424419"/>
                <a:gd name="connsiteX17-1927" fmla="*/ 2458 w 1306101"/>
                <a:gd name="connsiteY17-1928" fmla="*/ 429563 h 1424419"/>
                <a:gd name="connsiteX18-1929" fmla="*/ 75248 w 1306101"/>
                <a:gd name="connsiteY18-1930" fmla="*/ 303202 h 1424419"/>
                <a:gd name="connsiteX19-1931" fmla="*/ 106293 w 1306101"/>
                <a:gd name="connsiteY19-1932" fmla="*/ 282597 h 1424419"/>
                <a:gd name="connsiteX20-1933" fmla="*/ 541533 w 1306101"/>
                <a:gd name="connsiteY20-1934" fmla="*/ 38110 h 1424419"/>
                <a:gd name="connsiteX21-1935" fmla="*/ 653528 w 1306101"/>
                <a:gd name="connsiteY21-1936" fmla="*/ 0 h 1424419"/>
                <a:gd name="connsiteX0-1937" fmla="*/ 653528 w 1304819"/>
                <a:gd name="connsiteY0-1938" fmla="*/ 0 h 1424419"/>
                <a:gd name="connsiteX1-1939" fmla="*/ 757287 w 1304819"/>
                <a:gd name="connsiteY1-1940" fmla="*/ 32444 h 1424419"/>
                <a:gd name="connsiteX2-1941" fmla="*/ 1206876 w 1304819"/>
                <a:gd name="connsiteY2-1942" fmla="*/ 284945 h 1424419"/>
                <a:gd name="connsiteX3-1943" fmla="*/ 1237706 w 1304819"/>
                <a:gd name="connsiteY3-1944" fmla="*/ 306775 h 1424419"/>
                <a:gd name="connsiteX4-1945" fmla="*/ 1304420 w 1304819"/>
                <a:gd name="connsiteY4-1946" fmla="*/ 434263 h 1424419"/>
                <a:gd name="connsiteX5-1947" fmla="*/ 1303099 w 1304819"/>
                <a:gd name="connsiteY5-1948" fmla="*/ 495558 h 1424419"/>
                <a:gd name="connsiteX6-1949" fmla="*/ 1301746 w 1304819"/>
                <a:gd name="connsiteY6-1950" fmla="*/ 953747 h 1424419"/>
                <a:gd name="connsiteX7-1951" fmla="*/ 1302599 w 1304819"/>
                <a:gd name="connsiteY7-1952" fmla="*/ 1003650 h 1424419"/>
                <a:gd name="connsiteX8-1953" fmla="*/ 1227376 w 1304819"/>
                <a:gd name="connsiteY8-1954" fmla="*/ 1152027 h 1424419"/>
                <a:gd name="connsiteX9-1955" fmla="*/ 1172881 w 1304819"/>
                <a:gd name="connsiteY9-1956" fmla="*/ 1179342 h 1424419"/>
                <a:gd name="connsiteX10-1957" fmla="*/ 792288 w 1304819"/>
                <a:gd name="connsiteY10-1958" fmla="*/ 1385653 h 1424419"/>
                <a:gd name="connsiteX11-1959" fmla="*/ 522686 w 1304819"/>
                <a:gd name="connsiteY11-1960" fmla="*/ 1384922 h 1424419"/>
                <a:gd name="connsiteX12-1961" fmla="*/ 94302 w 1304819"/>
                <a:gd name="connsiteY12-1962" fmla="*/ 1158755 h 1424419"/>
                <a:gd name="connsiteX13-1963" fmla="*/ 39429 w 1304819"/>
                <a:gd name="connsiteY13-1964" fmla="*/ 1117635 h 1424419"/>
                <a:gd name="connsiteX14-1965" fmla="*/ 667 w 1304819"/>
                <a:gd name="connsiteY14-1966" fmla="*/ 999105 h 1424419"/>
                <a:gd name="connsiteX15-1967" fmla="*/ 0 w 1304819"/>
                <a:gd name="connsiteY15-1968" fmla="*/ 972364 h 1424419"/>
                <a:gd name="connsiteX16-1969" fmla="*/ 2496 w 1304819"/>
                <a:gd name="connsiteY16-1970" fmla="*/ 463106 h 1424419"/>
                <a:gd name="connsiteX17-1971" fmla="*/ 2458 w 1304819"/>
                <a:gd name="connsiteY17-1972" fmla="*/ 429563 h 1424419"/>
                <a:gd name="connsiteX18-1973" fmla="*/ 75248 w 1304819"/>
                <a:gd name="connsiteY18-1974" fmla="*/ 303202 h 1424419"/>
                <a:gd name="connsiteX19-1975" fmla="*/ 106293 w 1304819"/>
                <a:gd name="connsiteY19-1976" fmla="*/ 282597 h 1424419"/>
                <a:gd name="connsiteX20-1977" fmla="*/ 541533 w 1304819"/>
                <a:gd name="connsiteY20-1978" fmla="*/ 38110 h 1424419"/>
                <a:gd name="connsiteX21-1979" fmla="*/ 653528 w 1304819"/>
                <a:gd name="connsiteY21-1980" fmla="*/ 0 h 1424419"/>
                <a:gd name="connsiteX0-1981" fmla="*/ 653528 w 1306525"/>
                <a:gd name="connsiteY0-1982" fmla="*/ 0 h 1424419"/>
                <a:gd name="connsiteX1-1983" fmla="*/ 757287 w 1306525"/>
                <a:gd name="connsiteY1-1984" fmla="*/ 32444 h 1424419"/>
                <a:gd name="connsiteX2-1985" fmla="*/ 1206876 w 1306525"/>
                <a:gd name="connsiteY2-1986" fmla="*/ 284945 h 1424419"/>
                <a:gd name="connsiteX3-1987" fmla="*/ 1237706 w 1306525"/>
                <a:gd name="connsiteY3-1988" fmla="*/ 306775 h 1424419"/>
                <a:gd name="connsiteX4-1989" fmla="*/ 1304420 w 1306525"/>
                <a:gd name="connsiteY4-1990" fmla="*/ 434263 h 1424419"/>
                <a:gd name="connsiteX5-1991" fmla="*/ 1305806 w 1306525"/>
                <a:gd name="connsiteY5-1992" fmla="*/ 519922 h 1424419"/>
                <a:gd name="connsiteX6-1993" fmla="*/ 1301746 w 1306525"/>
                <a:gd name="connsiteY6-1994" fmla="*/ 953747 h 1424419"/>
                <a:gd name="connsiteX7-1995" fmla="*/ 1302599 w 1306525"/>
                <a:gd name="connsiteY7-1996" fmla="*/ 1003650 h 1424419"/>
                <a:gd name="connsiteX8-1997" fmla="*/ 1227376 w 1306525"/>
                <a:gd name="connsiteY8-1998" fmla="*/ 1152027 h 1424419"/>
                <a:gd name="connsiteX9-1999" fmla="*/ 1172881 w 1306525"/>
                <a:gd name="connsiteY9-2000" fmla="*/ 1179342 h 1424419"/>
                <a:gd name="connsiteX10-2001" fmla="*/ 792288 w 1306525"/>
                <a:gd name="connsiteY10-2002" fmla="*/ 1385653 h 1424419"/>
                <a:gd name="connsiteX11-2003" fmla="*/ 522686 w 1306525"/>
                <a:gd name="connsiteY11-2004" fmla="*/ 1384922 h 1424419"/>
                <a:gd name="connsiteX12-2005" fmla="*/ 94302 w 1306525"/>
                <a:gd name="connsiteY12-2006" fmla="*/ 1158755 h 1424419"/>
                <a:gd name="connsiteX13-2007" fmla="*/ 39429 w 1306525"/>
                <a:gd name="connsiteY13-2008" fmla="*/ 1117635 h 1424419"/>
                <a:gd name="connsiteX14-2009" fmla="*/ 667 w 1306525"/>
                <a:gd name="connsiteY14-2010" fmla="*/ 999105 h 1424419"/>
                <a:gd name="connsiteX15-2011" fmla="*/ 0 w 1306525"/>
                <a:gd name="connsiteY15-2012" fmla="*/ 972364 h 1424419"/>
                <a:gd name="connsiteX16-2013" fmla="*/ 2496 w 1306525"/>
                <a:gd name="connsiteY16-2014" fmla="*/ 463106 h 1424419"/>
                <a:gd name="connsiteX17-2015" fmla="*/ 2458 w 1306525"/>
                <a:gd name="connsiteY17-2016" fmla="*/ 429563 h 1424419"/>
                <a:gd name="connsiteX18-2017" fmla="*/ 75248 w 1306525"/>
                <a:gd name="connsiteY18-2018" fmla="*/ 303202 h 1424419"/>
                <a:gd name="connsiteX19-2019" fmla="*/ 106293 w 1306525"/>
                <a:gd name="connsiteY19-2020" fmla="*/ 282597 h 1424419"/>
                <a:gd name="connsiteX20-2021" fmla="*/ 541533 w 1306525"/>
                <a:gd name="connsiteY20-2022" fmla="*/ 38110 h 1424419"/>
                <a:gd name="connsiteX21-2023" fmla="*/ 653528 w 1306525"/>
                <a:gd name="connsiteY21-2024" fmla="*/ 0 h 1424419"/>
                <a:gd name="connsiteX0-2025" fmla="*/ 653528 w 1305814"/>
                <a:gd name="connsiteY0-2026" fmla="*/ 0 h 1424419"/>
                <a:gd name="connsiteX1-2027" fmla="*/ 757287 w 1305814"/>
                <a:gd name="connsiteY1-2028" fmla="*/ 32444 h 1424419"/>
                <a:gd name="connsiteX2-2029" fmla="*/ 1206876 w 1305814"/>
                <a:gd name="connsiteY2-2030" fmla="*/ 284945 h 1424419"/>
                <a:gd name="connsiteX3-2031" fmla="*/ 1237706 w 1305814"/>
                <a:gd name="connsiteY3-2032" fmla="*/ 306775 h 1424419"/>
                <a:gd name="connsiteX4-2033" fmla="*/ 1304420 w 1305814"/>
                <a:gd name="connsiteY4-2034" fmla="*/ 434263 h 1424419"/>
                <a:gd name="connsiteX5-2035" fmla="*/ 1305806 w 1305814"/>
                <a:gd name="connsiteY5-2036" fmla="*/ 519922 h 1424419"/>
                <a:gd name="connsiteX6-2037" fmla="*/ 1301746 w 1305814"/>
                <a:gd name="connsiteY6-2038" fmla="*/ 953747 h 1424419"/>
                <a:gd name="connsiteX7-2039" fmla="*/ 1302599 w 1305814"/>
                <a:gd name="connsiteY7-2040" fmla="*/ 1003650 h 1424419"/>
                <a:gd name="connsiteX8-2041" fmla="*/ 1227376 w 1305814"/>
                <a:gd name="connsiteY8-2042" fmla="*/ 1152027 h 1424419"/>
                <a:gd name="connsiteX9-2043" fmla="*/ 1172881 w 1305814"/>
                <a:gd name="connsiteY9-2044" fmla="*/ 1179342 h 1424419"/>
                <a:gd name="connsiteX10-2045" fmla="*/ 792288 w 1305814"/>
                <a:gd name="connsiteY10-2046" fmla="*/ 1385653 h 1424419"/>
                <a:gd name="connsiteX11-2047" fmla="*/ 522686 w 1305814"/>
                <a:gd name="connsiteY11-2048" fmla="*/ 1384922 h 1424419"/>
                <a:gd name="connsiteX12-2049" fmla="*/ 94302 w 1305814"/>
                <a:gd name="connsiteY12-2050" fmla="*/ 1158755 h 1424419"/>
                <a:gd name="connsiteX13-2051" fmla="*/ 39429 w 1305814"/>
                <a:gd name="connsiteY13-2052" fmla="*/ 1117635 h 1424419"/>
                <a:gd name="connsiteX14-2053" fmla="*/ 667 w 1305814"/>
                <a:gd name="connsiteY14-2054" fmla="*/ 999105 h 1424419"/>
                <a:gd name="connsiteX15-2055" fmla="*/ 0 w 1305814"/>
                <a:gd name="connsiteY15-2056" fmla="*/ 972364 h 1424419"/>
                <a:gd name="connsiteX16-2057" fmla="*/ 2496 w 1305814"/>
                <a:gd name="connsiteY16-2058" fmla="*/ 463106 h 1424419"/>
                <a:gd name="connsiteX17-2059" fmla="*/ 2458 w 1305814"/>
                <a:gd name="connsiteY17-2060" fmla="*/ 429563 h 1424419"/>
                <a:gd name="connsiteX18-2061" fmla="*/ 75248 w 1305814"/>
                <a:gd name="connsiteY18-2062" fmla="*/ 303202 h 1424419"/>
                <a:gd name="connsiteX19-2063" fmla="*/ 106293 w 1305814"/>
                <a:gd name="connsiteY19-2064" fmla="*/ 282597 h 1424419"/>
                <a:gd name="connsiteX20-2065" fmla="*/ 541533 w 1305814"/>
                <a:gd name="connsiteY20-2066" fmla="*/ 38110 h 1424419"/>
                <a:gd name="connsiteX21-2067" fmla="*/ 653528 w 1305814"/>
                <a:gd name="connsiteY21-2068" fmla="*/ 0 h 1424419"/>
                <a:gd name="connsiteX0-2069" fmla="*/ 653528 w 1305814"/>
                <a:gd name="connsiteY0-2070" fmla="*/ 0 h 1424419"/>
                <a:gd name="connsiteX1-2071" fmla="*/ 757287 w 1305814"/>
                <a:gd name="connsiteY1-2072" fmla="*/ 32444 h 1424419"/>
                <a:gd name="connsiteX2-2073" fmla="*/ 1206876 w 1305814"/>
                <a:gd name="connsiteY2-2074" fmla="*/ 284945 h 1424419"/>
                <a:gd name="connsiteX3-2075" fmla="*/ 1237706 w 1305814"/>
                <a:gd name="connsiteY3-2076" fmla="*/ 306775 h 1424419"/>
                <a:gd name="connsiteX4-2077" fmla="*/ 1304420 w 1305814"/>
                <a:gd name="connsiteY4-2078" fmla="*/ 434263 h 1424419"/>
                <a:gd name="connsiteX5-2079" fmla="*/ 1305806 w 1305814"/>
                <a:gd name="connsiteY5-2080" fmla="*/ 519922 h 1424419"/>
                <a:gd name="connsiteX6-2081" fmla="*/ 1301746 w 1305814"/>
                <a:gd name="connsiteY6-2082" fmla="*/ 953747 h 1424419"/>
                <a:gd name="connsiteX7-2083" fmla="*/ 1302599 w 1305814"/>
                <a:gd name="connsiteY7-2084" fmla="*/ 1003650 h 1424419"/>
                <a:gd name="connsiteX8-2085" fmla="*/ 1227376 w 1305814"/>
                <a:gd name="connsiteY8-2086" fmla="*/ 1152027 h 1424419"/>
                <a:gd name="connsiteX9-2087" fmla="*/ 1172881 w 1305814"/>
                <a:gd name="connsiteY9-2088" fmla="*/ 1179342 h 1424419"/>
                <a:gd name="connsiteX10-2089" fmla="*/ 792288 w 1305814"/>
                <a:gd name="connsiteY10-2090" fmla="*/ 1385653 h 1424419"/>
                <a:gd name="connsiteX11-2091" fmla="*/ 522686 w 1305814"/>
                <a:gd name="connsiteY11-2092" fmla="*/ 1384922 h 1424419"/>
                <a:gd name="connsiteX12-2093" fmla="*/ 94302 w 1305814"/>
                <a:gd name="connsiteY12-2094" fmla="*/ 1158755 h 1424419"/>
                <a:gd name="connsiteX13-2095" fmla="*/ 39429 w 1305814"/>
                <a:gd name="connsiteY13-2096" fmla="*/ 1117635 h 1424419"/>
                <a:gd name="connsiteX14-2097" fmla="*/ 667 w 1305814"/>
                <a:gd name="connsiteY14-2098" fmla="*/ 999105 h 1424419"/>
                <a:gd name="connsiteX15-2099" fmla="*/ 0 w 1305814"/>
                <a:gd name="connsiteY15-2100" fmla="*/ 972364 h 1424419"/>
                <a:gd name="connsiteX16-2101" fmla="*/ 2496 w 1305814"/>
                <a:gd name="connsiteY16-2102" fmla="*/ 463106 h 1424419"/>
                <a:gd name="connsiteX17-2103" fmla="*/ 2458 w 1305814"/>
                <a:gd name="connsiteY17-2104" fmla="*/ 429563 h 1424419"/>
                <a:gd name="connsiteX18-2105" fmla="*/ 75248 w 1305814"/>
                <a:gd name="connsiteY18-2106" fmla="*/ 303202 h 1424419"/>
                <a:gd name="connsiteX19-2107" fmla="*/ 106293 w 1305814"/>
                <a:gd name="connsiteY19-2108" fmla="*/ 282597 h 1424419"/>
                <a:gd name="connsiteX20-2109" fmla="*/ 541533 w 1305814"/>
                <a:gd name="connsiteY20-2110" fmla="*/ 38110 h 1424419"/>
                <a:gd name="connsiteX21-2111" fmla="*/ 653528 w 1305814"/>
                <a:gd name="connsiteY21-2112" fmla="*/ 0 h 1424419"/>
                <a:gd name="connsiteX0-2113" fmla="*/ 653528 w 1305814"/>
                <a:gd name="connsiteY0-2114" fmla="*/ 0 h 1424419"/>
                <a:gd name="connsiteX1-2115" fmla="*/ 757287 w 1305814"/>
                <a:gd name="connsiteY1-2116" fmla="*/ 32444 h 1424419"/>
                <a:gd name="connsiteX2-2117" fmla="*/ 1206876 w 1305814"/>
                <a:gd name="connsiteY2-2118" fmla="*/ 284945 h 1424419"/>
                <a:gd name="connsiteX3-2119" fmla="*/ 1237706 w 1305814"/>
                <a:gd name="connsiteY3-2120" fmla="*/ 306775 h 1424419"/>
                <a:gd name="connsiteX4-2121" fmla="*/ 1304420 w 1305814"/>
                <a:gd name="connsiteY4-2122" fmla="*/ 434263 h 1424419"/>
                <a:gd name="connsiteX5-2123" fmla="*/ 1305806 w 1305814"/>
                <a:gd name="connsiteY5-2124" fmla="*/ 519922 h 1424419"/>
                <a:gd name="connsiteX6-2125" fmla="*/ 1301746 w 1305814"/>
                <a:gd name="connsiteY6-2126" fmla="*/ 953747 h 1424419"/>
                <a:gd name="connsiteX7-2127" fmla="*/ 1302599 w 1305814"/>
                <a:gd name="connsiteY7-2128" fmla="*/ 1003650 h 1424419"/>
                <a:gd name="connsiteX8-2129" fmla="*/ 1227376 w 1305814"/>
                <a:gd name="connsiteY8-2130" fmla="*/ 1152027 h 1424419"/>
                <a:gd name="connsiteX9-2131" fmla="*/ 1174235 w 1305814"/>
                <a:gd name="connsiteY9-2132" fmla="*/ 1184756 h 1424419"/>
                <a:gd name="connsiteX10-2133" fmla="*/ 792288 w 1305814"/>
                <a:gd name="connsiteY10-2134" fmla="*/ 1385653 h 1424419"/>
                <a:gd name="connsiteX11-2135" fmla="*/ 522686 w 1305814"/>
                <a:gd name="connsiteY11-2136" fmla="*/ 1384922 h 1424419"/>
                <a:gd name="connsiteX12-2137" fmla="*/ 94302 w 1305814"/>
                <a:gd name="connsiteY12-2138" fmla="*/ 1158755 h 1424419"/>
                <a:gd name="connsiteX13-2139" fmla="*/ 39429 w 1305814"/>
                <a:gd name="connsiteY13-2140" fmla="*/ 1117635 h 1424419"/>
                <a:gd name="connsiteX14-2141" fmla="*/ 667 w 1305814"/>
                <a:gd name="connsiteY14-2142" fmla="*/ 999105 h 1424419"/>
                <a:gd name="connsiteX15-2143" fmla="*/ 0 w 1305814"/>
                <a:gd name="connsiteY15-2144" fmla="*/ 972364 h 1424419"/>
                <a:gd name="connsiteX16-2145" fmla="*/ 2496 w 1305814"/>
                <a:gd name="connsiteY16-2146" fmla="*/ 463106 h 1424419"/>
                <a:gd name="connsiteX17-2147" fmla="*/ 2458 w 1305814"/>
                <a:gd name="connsiteY17-2148" fmla="*/ 429563 h 1424419"/>
                <a:gd name="connsiteX18-2149" fmla="*/ 75248 w 1305814"/>
                <a:gd name="connsiteY18-2150" fmla="*/ 303202 h 1424419"/>
                <a:gd name="connsiteX19-2151" fmla="*/ 106293 w 1305814"/>
                <a:gd name="connsiteY19-2152" fmla="*/ 282597 h 1424419"/>
                <a:gd name="connsiteX20-2153" fmla="*/ 541533 w 1305814"/>
                <a:gd name="connsiteY20-2154" fmla="*/ 38110 h 1424419"/>
                <a:gd name="connsiteX21-2155" fmla="*/ 653528 w 1305814"/>
                <a:gd name="connsiteY21-2156" fmla="*/ 0 h 1424419"/>
                <a:gd name="connsiteX0-2157" fmla="*/ 653528 w 1305814"/>
                <a:gd name="connsiteY0-2158" fmla="*/ 0 h 1424419"/>
                <a:gd name="connsiteX1-2159" fmla="*/ 757287 w 1305814"/>
                <a:gd name="connsiteY1-2160" fmla="*/ 32444 h 1424419"/>
                <a:gd name="connsiteX2-2161" fmla="*/ 1206876 w 1305814"/>
                <a:gd name="connsiteY2-2162" fmla="*/ 284945 h 1424419"/>
                <a:gd name="connsiteX3-2163" fmla="*/ 1237706 w 1305814"/>
                <a:gd name="connsiteY3-2164" fmla="*/ 306775 h 1424419"/>
                <a:gd name="connsiteX4-2165" fmla="*/ 1304420 w 1305814"/>
                <a:gd name="connsiteY4-2166" fmla="*/ 434263 h 1424419"/>
                <a:gd name="connsiteX5-2167" fmla="*/ 1305806 w 1305814"/>
                <a:gd name="connsiteY5-2168" fmla="*/ 519922 h 1424419"/>
                <a:gd name="connsiteX6-2169" fmla="*/ 1301746 w 1305814"/>
                <a:gd name="connsiteY6-2170" fmla="*/ 953747 h 1424419"/>
                <a:gd name="connsiteX7-2171" fmla="*/ 1302599 w 1305814"/>
                <a:gd name="connsiteY7-2172" fmla="*/ 1003650 h 1424419"/>
                <a:gd name="connsiteX8-2173" fmla="*/ 1227376 w 1305814"/>
                <a:gd name="connsiteY8-2174" fmla="*/ 1152027 h 1424419"/>
                <a:gd name="connsiteX9-2175" fmla="*/ 1174235 w 1305814"/>
                <a:gd name="connsiteY9-2176" fmla="*/ 1184756 h 1424419"/>
                <a:gd name="connsiteX10-2177" fmla="*/ 792288 w 1305814"/>
                <a:gd name="connsiteY10-2178" fmla="*/ 1385653 h 1424419"/>
                <a:gd name="connsiteX11-2179" fmla="*/ 522686 w 1305814"/>
                <a:gd name="connsiteY11-2180" fmla="*/ 1384922 h 1424419"/>
                <a:gd name="connsiteX12-2181" fmla="*/ 94302 w 1305814"/>
                <a:gd name="connsiteY12-2182" fmla="*/ 1158755 h 1424419"/>
                <a:gd name="connsiteX13-2183" fmla="*/ 39429 w 1305814"/>
                <a:gd name="connsiteY13-2184" fmla="*/ 1117635 h 1424419"/>
                <a:gd name="connsiteX14-2185" fmla="*/ 667 w 1305814"/>
                <a:gd name="connsiteY14-2186" fmla="*/ 999105 h 1424419"/>
                <a:gd name="connsiteX15-2187" fmla="*/ 0 w 1305814"/>
                <a:gd name="connsiteY15-2188" fmla="*/ 972364 h 1424419"/>
                <a:gd name="connsiteX16-2189" fmla="*/ 2496 w 1305814"/>
                <a:gd name="connsiteY16-2190" fmla="*/ 463106 h 1424419"/>
                <a:gd name="connsiteX17-2191" fmla="*/ 2458 w 1305814"/>
                <a:gd name="connsiteY17-2192" fmla="*/ 429563 h 1424419"/>
                <a:gd name="connsiteX18-2193" fmla="*/ 75248 w 1305814"/>
                <a:gd name="connsiteY18-2194" fmla="*/ 303202 h 1424419"/>
                <a:gd name="connsiteX19-2195" fmla="*/ 106293 w 1305814"/>
                <a:gd name="connsiteY19-2196" fmla="*/ 282597 h 1424419"/>
                <a:gd name="connsiteX20-2197" fmla="*/ 541533 w 1305814"/>
                <a:gd name="connsiteY20-2198" fmla="*/ 38110 h 1424419"/>
                <a:gd name="connsiteX21-2199" fmla="*/ 653528 w 1305814"/>
                <a:gd name="connsiteY21-2200" fmla="*/ 0 h 1424419"/>
                <a:gd name="connsiteX0-2201" fmla="*/ 653528 w 1305814"/>
                <a:gd name="connsiteY0-2202" fmla="*/ 0 h 1427408"/>
                <a:gd name="connsiteX1-2203" fmla="*/ 757287 w 1305814"/>
                <a:gd name="connsiteY1-2204" fmla="*/ 32444 h 1427408"/>
                <a:gd name="connsiteX2-2205" fmla="*/ 1206876 w 1305814"/>
                <a:gd name="connsiteY2-2206" fmla="*/ 284945 h 1427408"/>
                <a:gd name="connsiteX3-2207" fmla="*/ 1237706 w 1305814"/>
                <a:gd name="connsiteY3-2208" fmla="*/ 306775 h 1427408"/>
                <a:gd name="connsiteX4-2209" fmla="*/ 1304420 w 1305814"/>
                <a:gd name="connsiteY4-2210" fmla="*/ 434263 h 1427408"/>
                <a:gd name="connsiteX5-2211" fmla="*/ 1305806 w 1305814"/>
                <a:gd name="connsiteY5-2212" fmla="*/ 519922 h 1427408"/>
                <a:gd name="connsiteX6-2213" fmla="*/ 1301746 w 1305814"/>
                <a:gd name="connsiteY6-2214" fmla="*/ 953747 h 1427408"/>
                <a:gd name="connsiteX7-2215" fmla="*/ 1302599 w 1305814"/>
                <a:gd name="connsiteY7-2216" fmla="*/ 1003650 h 1427408"/>
                <a:gd name="connsiteX8-2217" fmla="*/ 1227376 w 1305814"/>
                <a:gd name="connsiteY8-2218" fmla="*/ 1152027 h 1427408"/>
                <a:gd name="connsiteX9-2219" fmla="*/ 1174235 w 1305814"/>
                <a:gd name="connsiteY9-2220" fmla="*/ 1184756 h 1427408"/>
                <a:gd name="connsiteX10-2221" fmla="*/ 792288 w 1305814"/>
                <a:gd name="connsiteY10-2222" fmla="*/ 1385653 h 1427408"/>
                <a:gd name="connsiteX11-2223" fmla="*/ 517719 w 1305814"/>
                <a:gd name="connsiteY11-2224" fmla="*/ 1389889 h 1427408"/>
                <a:gd name="connsiteX12-2225" fmla="*/ 94302 w 1305814"/>
                <a:gd name="connsiteY12-2226" fmla="*/ 1158755 h 1427408"/>
                <a:gd name="connsiteX13-2227" fmla="*/ 39429 w 1305814"/>
                <a:gd name="connsiteY13-2228" fmla="*/ 1117635 h 1427408"/>
                <a:gd name="connsiteX14-2229" fmla="*/ 667 w 1305814"/>
                <a:gd name="connsiteY14-2230" fmla="*/ 999105 h 1427408"/>
                <a:gd name="connsiteX15-2231" fmla="*/ 0 w 1305814"/>
                <a:gd name="connsiteY15-2232" fmla="*/ 972364 h 1427408"/>
                <a:gd name="connsiteX16-2233" fmla="*/ 2496 w 1305814"/>
                <a:gd name="connsiteY16-2234" fmla="*/ 463106 h 1427408"/>
                <a:gd name="connsiteX17-2235" fmla="*/ 2458 w 1305814"/>
                <a:gd name="connsiteY17-2236" fmla="*/ 429563 h 1427408"/>
                <a:gd name="connsiteX18-2237" fmla="*/ 75248 w 1305814"/>
                <a:gd name="connsiteY18-2238" fmla="*/ 303202 h 1427408"/>
                <a:gd name="connsiteX19-2239" fmla="*/ 106293 w 1305814"/>
                <a:gd name="connsiteY19-2240" fmla="*/ 282597 h 1427408"/>
                <a:gd name="connsiteX20-2241" fmla="*/ 541533 w 1305814"/>
                <a:gd name="connsiteY20-2242" fmla="*/ 38110 h 1427408"/>
                <a:gd name="connsiteX21-2243" fmla="*/ 653528 w 1305814"/>
                <a:gd name="connsiteY21-2244" fmla="*/ 0 h 1427408"/>
                <a:gd name="connsiteX0-2245" fmla="*/ 653528 w 1305814"/>
                <a:gd name="connsiteY0-2246" fmla="*/ 0 h 1427408"/>
                <a:gd name="connsiteX1-2247" fmla="*/ 757287 w 1305814"/>
                <a:gd name="connsiteY1-2248" fmla="*/ 32444 h 1427408"/>
                <a:gd name="connsiteX2-2249" fmla="*/ 1206876 w 1305814"/>
                <a:gd name="connsiteY2-2250" fmla="*/ 284945 h 1427408"/>
                <a:gd name="connsiteX3-2251" fmla="*/ 1237706 w 1305814"/>
                <a:gd name="connsiteY3-2252" fmla="*/ 306775 h 1427408"/>
                <a:gd name="connsiteX4-2253" fmla="*/ 1304420 w 1305814"/>
                <a:gd name="connsiteY4-2254" fmla="*/ 434263 h 1427408"/>
                <a:gd name="connsiteX5-2255" fmla="*/ 1305806 w 1305814"/>
                <a:gd name="connsiteY5-2256" fmla="*/ 519922 h 1427408"/>
                <a:gd name="connsiteX6-2257" fmla="*/ 1301746 w 1305814"/>
                <a:gd name="connsiteY6-2258" fmla="*/ 953747 h 1427408"/>
                <a:gd name="connsiteX7-2259" fmla="*/ 1302599 w 1305814"/>
                <a:gd name="connsiteY7-2260" fmla="*/ 1003650 h 1427408"/>
                <a:gd name="connsiteX8-2261" fmla="*/ 1227376 w 1305814"/>
                <a:gd name="connsiteY8-2262" fmla="*/ 1152027 h 1427408"/>
                <a:gd name="connsiteX9-2263" fmla="*/ 1174235 w 1305814"/>
                <a:gd name="connsiteY9-2264" fmla="*/ 1184756 h 1427408"/>
                <a:gd name="connsiteX10-2265" fmla="*/ 792288 w 1305814"/>
                <a:gd name="connsiteY10-2266" fmla="*/ 1385653 h 1427408"/>
                <a:gd name="connsiteX11-2267" fmla="*/ 517719 w 1305814"/>
                <a:gd name="connsiteY11-2268" fmla="*/ 1389889 h 1427408"/>
                <a:gd name="connsiteX12-2269" fmla="*/ 94302 w 1305814"/>
                <a:gd name="connsiteY12-2270" fmla="*/ 1158755 h 1427408"/>
                <a:gd name="connsiteX13-2271" fmla="*/ 39429 w 1305814"/>
                <a:gd name="connsiteY13-2272" fmla="*/ 1117635 h 1427408"/>
                <a:gd name="connsiteX14-2273" fmla="*/ 667 w 1305814"/>
                <a:gd name="connsiteY14-2274" fmla="*/ 999105 h 1427408"/>
                <a:gd name="connsiteX15-2275" fmla="*/ 0 w 1305814"/>
                <a:gd name="connsiteY15-2276" fmla="*/ 972364 h 1427408"/>
                <a:gd name="connsiteX16-2277" fmla="*/ 2496 w 1305814"/>
                <a:gd name="connsiteY16-2278" fmla="*/ 463106 h 1427408"/>
                <a:gd name="connsiteX17-2279" fmla="*/ 2458 w 1305814"/>
                <a:gd name="connsiteY17-2280" fmla="*/ 429563 h 1427408"/>
                <a:gd name="connsiteX18-2281" fmla="*/ 75248 w 1305814"/>
                <a:gd name="connsiteY18-2282" fmla="*/ 303202 h 1427408"/>
                <a:gd name="connsiteX19-2283" fmla="*/ 106293 w 1305814"/>
                <a:gd name="connsiteY19-2284" fmla="*/ 282597 h 1427408"/>
                <a:gd name="connsiteX20-2285" fmla="*/ 541533 w 1305814"/>
                <a:gd name="connsiteY20-2286" fmla="*/ 38110 h 1427408"/>
                <a:gd name="connsiteX21-2287" fmla="*/ 653528 w 1305814"/>
                <a:gd name="connsiteY21-2288" fmla="*/ 0 h 1427408"/>
                <a:gd name="connsiteX0-2289" fmla="*/ 653528 w 1305814"/>
                <a:gd name="connsiteY0-2290" fmla="*/ 0 h 1421591"/>
                <a:gd name="connsiteX1-2291" fmla="*/ 757287 w 1305814"/>
                <a:gd name="connsiteY1-2292" fmla="*/ 32444 h 1421591"/>
                <a:gd name="connsiteX2-2293" fmla="*/ 1206876 w 1305814"/>
                <a:gd name="connsiteY2-2294" fmla="*/ 284945 h 1421591"/>
                <a:gd name="connsiteX3-2295" fmla="*/ 1237706 w 1305814"/>
                <a:gd name="connsiteY3-2296" fmla="*/ 306775 h 1421591"/>
                <a:gd name="connsiteX4-2297" fmla="*/ 1304420 w 1305814"/>
                <a:gd name="connsiteY4-2298" fmla="*/ 434263 h 1421591"/>
                <a:gd name="connsiteX5-2299" fmla="*/ 1305806 w 1305814"/>
                <a:gd name="connsiteY5-2300" fmla="*/ 519922 h 1421591"/>
                <a:gd name="connsiteX6-2301" fmla="*/ 1301746 w 1305814"/>
                <a:gd name="connsiteY6-2302" fmla="*/ 953747 h 1421591"/>
                <a:gd name="connsiteX7-2303" fmla="*/ 1302599 w 1305814"/>
                <a:gd name="connsiteY7-2304" fmla="*/ 1003650 h 1421591"/>
                <a:gd name="connsiteX8-2305" fmla="*/ 1227376 w 1305814"/>
                <a:gd name="connsiteY8-2306" fmla="*/ 1152027 h 1421591"/>
                <a:gd name="connsiteX9-2307" fmla="*/ 1174235 w 1305814"/>
                <a:gd name="connsiteY9-2308" fmla="*/ 1184756 h 1421591"/>
                <a:gd name="connsiteX10-2309" fmla="*/ 792288 w 1305814"/>
                <a:gd name="connsiteY10-2310" fmla="*/ 1385653 h 1421591"/>
                <a:gd name="connsiteX11-2311" fmla="*/ 502818 w 1305814"/>
                <a:gd name="connsiteY11-2312" fmla="*/ 1379955 h 1421591"/>
                <a:gd name="connsiteX12-2313" fmla="*/ 94302 w 1305814"/>
                <a:gd name="connsiteY12-2314" fmla="*/ 1158755 h 1421591"/>
                <a:gd name="connsiteX13-2315" fmla="*/ 39429 w 1305814"/>
                <a:gd name="connsiteY13-2316" fmla="*/ 1117635 h 1421591"/>
                <a:gd name="connsiteX14-2317" fmla="*/ 667 w 1305814"/>
                <a:gd name="connsiteY14-2318" fmla="*/ 999105 h 1421591"/>
                <a:gd name="connsiteX15-2319" fmla="*/ 0 w 1305814"/>
                <a:gd name="connsiteY15-2320" fmla="*/ 972364 h 1421591"/>
                <a:gd name="connsiteX16-2321" fmla="*/ 2496 w 1305814"/>
                <a:gd name="connsiteY16-2322" fmla="*/ 463106 h 1421591"/>
                <a:gd name="connsiteX17-2323" fmla="*/ 2458 w 1305814"/>
                <a:gd name="connsiteY17-2324" fmla="*/ 429563 h 1421591"/>
                <a:gd name="connsiteX18-2325" fmla="*/ 75248 w 1305814"/>
                <a:gd name="connsiteY18-2326" fmla="*/ 303202 h 1421591"/>
                <a:gd name="connsiteX19-2327" fmla="*/ 106293 w 1305814"/>
                <a:gd name="connsiteY19-2328" fmla="*/ 282597 h 1421591"/>
                <a:gd name="connsiteX20-2329" fmla="*/ 541533 w 1305814"/>
                <a:gd name="connsiteY20-2330" fmla="*/ 38110 h 1421591"/>
                <a:gd name="connsiteX21-2331" fmla="*/ 653528 w 1305814"/>
                <a:gd name="connsiteY21-2332" fmla="*/ 0 h 1421591"/>
                <a:gd name="connsiteX0-2333" fmla="*/ 653528 w 1305814"/>
                <a:gd name="connsiteY0-2334" fmla="*/ 0 h 1423589"/>
                <a:gd name="connsiteX1-2335" fmla="*/ 757287 w 1305814"/>
                <a:gd name="connsiteY1-2336" fmla="*/ 32444 h 1423589"/>
                <a:gd name="connsiteX2-2337" fmla="*/ 1206876 w 1305814"/>
                <a:gd name="connsiteY2-2338" fmla="*/ 284945 h 1423589"/>
                <a:gd name="connsiteX3-2339" fmla="*/ 1237706 w 1305814"/>
                <a:gd name="connsiteY3-2340" fmla="*/ 306775 h 1423589"/>
                <a:gd name="connsiteX4-2341" fmla="*/ 1304420 w 1305814"/>
                <a:gd name="connsiteY4-2342" fmla="*/ 434263 h 1423589"/>
                <a:gd name="connsiteX5-2343" fmla="*/ 1305806 w 1305814"/>
                <a:gd name="connsiteY5-2344" fmla="*/ 519922 h 1423589"/>
                <a:gd name="connsiteX6-2345" fmla="*/ 1301746 w 1305814"/>
                <a:gd name="connsiteY6-2346" fmla="*/ 953747 h 1423589"/>
                <a:gd name="connsiteX7-2347" fmla="*/ 1302599 w 1305814"/>
                <a:gd name="connsiteY7-2348" fmla="*/ 1003650 h 1423589"/>
                <a:gd name="connsiteX8-2349" fmla="*/ 1227376 w 1305814"/>
                <a:gd name="connsiteY8-2350" fmla="*/ 1152027 h 1423589"/>
                <a:gd name="connsiteX9-2351" fmla="*/ 1174235 w 1305814"/>
                <a:gd name="connsiteY9-2352" fmla="*/ 1184756 h 1423589"/>
                <a:gd name="connsiteX10-2353" fmla="*/ 792288 w 1305814"/>
                <a:gd name="connsiteY10-2354" fmla="*/ 1385653 h 1423589"/>
                <a:gd name="connsiteX11-2355" fmla="*/ 502818 w 1305814"/>
                <a:gd name="connsiteY11-2356" fmla="*/ 1379955 h 1423589"/>
                <a:gd name="connsiteX12-2357" fmla="*/ 94302 w 1305814"/>
                <a:gd name="connsiteY12-2358" fmla="*/ 1158755 h 1423589"/>
                <a:gd name="connsiteX13-2359" fmla="*/ 39429 w 1305814"/>
                <a:gd name="connsiteY13-2360" fmla="*/ 1117635 h 1423589"/>
                <a:gd name="connsiteX14-2361" fmla="*/ 667 w 1305814"/>
                <a:gd name="connsiteY14-2362" fmla="*/ 999105 h 1423589"/>
                <a:gd name="connsiteX15-2363" fmla="*/ 0 w 1305814"/>
                <a:gd name="connsiteY15-2364" fmla="*/ 972364 h 1423589"/>
                <a:gd name="connsiteX16-2365" fmla="*/ 2496 w 1305814"/>
                <a:gd name="connsiteY16-2366" fmla="*/ 463106 h 1423589"/>
                <a:gd name="connsiteX17-2367" fmla="*/ 2458 w 1305814"/>
                <a:gd name="connsiteY17-2368" fmla="*/ 429563 h 1423589"/>
                <a:gd name="connsiteX18-2369" fmla="*/ 75248 w 1305814"/>
                <a:gd name="connsiteY18-2370" fmla="*/ 303202 h 1423589"/>
                <a:gd name="connsiteX19-2371" fmla="*/ 106293 w 1305814"/>
                <a:gd name="connsiteY19-2372" fmla="*/ 282597 h 1423589"/>
                <a:gd name="connsiteX20-2373" fmla="*/ 541533 w 1305814"/>
                <a:gd name="connsiteY20-2374" fmla="*/ 38110 h 1423589"/>
                <a:gd name="connsiteX21-2375" fmla="*/ 653528 w 1305814"/>
                <a:gd name="connsiteY21-2376" fmla="*/ 0 h 14235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1305814" h="1423589">
                  <a:moveTo>
                    <a:pt x="653528" y="0"/>
                  </a:moveTo>
                  <a:cubicBezTo>
                    <a:pt x="684553" y="-1"/>
                    <a:pt x="736057" y="24011"/>
                    <a:pt x="757287" y="32444"/>
                  </a:cubicBezTo>
                  <a:lnTo>
                    <a:pt x="1206876" y="284945"/>
                  </a:lnTo>
                  <a:cubicBezTo>
                    <a:pt x="1213399" y="291230"/>
                    <a:pt x="1233090" y="301119"/>
                    <a:pt x="1237706" y="306775"/>
                  </a:cubicBezTo>
                  <a:cubicBezTo>
                    <a:pt x="1285405" y="341141"/>
                    <a:pt x="1301367" y="360355"/>
                    <a:pt x="1304420" y="434263"/>
                  </a:cubicBezTo>
                  <a:cubicBezTo>
                    <a:pt x="1306256" y="435452"/>
                    <a:pt x="1303756" y="518852"/>
                    <a:pt x="1305806" y="519922"/>
                  </a:cubicBezTo>
                  <a:cubicBezTo>
                    <a:pt x="1306028" y="563787"/>
                    <a:pt x="1301771" y="907207"/>
                    <a:pt x="1301746" y="953747"/>
                  </a:cubicBezTo>
                  <a:cubicBezTo>
                    <a:pt x="1301579" y="970833"/>
                    <a:pt x="1302766" y="986564"/>
                    <a:pt x="1302599" y="1003650"/>
                  </a:cubicBezTo>
                  <a:cubicBezTo>
                    <a:pt x="1298075" y="1097264"/>
                    <a:pt x="1299308" y="1117497"/>
                    <a:pt x="1227376" y="1152027"/>
                  </a:cubicBezTo>
                  <a:cubicBezTo>
                    <a:pt x="1229069" y="1151612"/>
                    <a:pt x="1262992" y="1133636"/>
                    <a:pt x="1174235" y="1184756"/>
                  </a:cubicBezTo>
                  <a:cubicBezTo>
                    <a:pt x="1102911" y="1225835"/>
                    <a:pt x="986013" y="1283805"/>
                    <a:pt x="792288" y="1385653"/>
                  </a:cubicBezTo>
                  <a:cubicBezTo>
                    <a:pt x="702978" y="1424034"/>
                    <a:pt x="634560" y="1449454"/>
                    <a:pt x="502818" y="1379955"/>
                  </a:cubicBezTo>
                  <a:cubicBezTo>
                    <a:pt x="358670" y="1301859"/>
                    <a:pt x="241278" y="1242506"/>
                    <a:pt x="94302" y="1158755"/>
                  </a:cubicBezTo>
                  <a:cubicBezTo>
                    <a:pt x="64301" y="1138833"/>
                    <a:pt x="61069" y="1137739"/>
                    <a:pt x="39429" y="1117635"/>
                  </a:cubicBezTo>
                  <a:cubicBezTo>
                    <a:pt x="9399" y="1091481"/>
                    <a:pt x="81" y="1056313"/>
                    <a:pt x="667" y="999105"/>
                  </a:cubicBezTo>
                  <a:cubicBezTo>
                    <a:pt x="445" y="990191"/>
                    <a:pt x="222" y="981278"/>
                    <a:pt x="0" y="972364"/>
                  </a:cubicBezTo>
                  <a:lnTo>
                    <a:pt x="2496" y="463106"/>
                  </a:lnTo>
                  <a:cubicBezTo>
                    <a:pt x="2483" y="451925"/>
                    <a:pt x="2471" y="440744"/>
                    <a:pt x="2458" y="429563"/>
                  </a:cubicBezTo>
                  <a:cubicBezTo>
                    <a:pt x="2770" y="365277"/>
                    <a:pt x="14732" y="348090"/>
                    <a:pt x="75248" y="303202"/>
                  </a:cubicBezTo>
                  <a:lnTo>
                    <a:pt x="106293" y="282597"/>
                  </a:lnTo>
                  <a:lnTo>
                    <a:pt x="541533" y="38110"/>
                  </a:lnTo>
                  <a:cubicBezTo>
                    <a:pt x="582751" y="12487"/>
                    <a:pt x="613897" y="0"/>
                    <a:pt x="653528" y="0"/>
                  </a:cubicBezTo>
                  <a:close/>
                </a:path>
              </a:pathLst>
            </a:custGeom>
            <a:solidFill>
              <a:schemeClr val="bg1"/>
            </a:solidFill>
            <a:ln w="15875" cap="flat" cmpd="sng" algn="ctr">
              <a:solidFill>
                <a:srgbClr val="5391ED"/>
              </a:solidFill>
              <a:prstDash val="solid"/>
            </a:ln>
            <a:effectLst>
              <a:innerShdw blurRad="266700" dist="203200" dir="18900000">
                <a:prstClr val="black">
                  <a:alpha val="20000"/>
                </a:prstClr>
              </a:innerShdw>
            </a:effec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5391ED"/>
                  </a:solidFill>
                  <a:effectLst/>
                  <a:uLnTx/>
                  <a:uFillTx/>
                  <a:latin typeface="Impact" panose="020B0806030902050204" pitchFamily="34" charset="0"/>
                  <a:ea typeface="微软雅黑" panose="020B0503020204020204" pitchFamily="34" charset="-122"/>
                  <a:cs typeface="+mn-cs"/>
                </a:rPr>
                <a:t>01</a:t>
              </a: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3424555" y="2317115"/>
            <a:ext cx="1916430" cy="1329690"/>
            <a:chOff x="5393" y="3649"/>
            <a:chExt cx="3018" cy="2094"/>
          </a:xfrm>
        </p:grpSpPr>
        <p:sp>
          <p:nvSpPr>
            <p:cNvPr id="3" name="菱形 2"/>
            <p:cNvSpPr/>
            <p:nvPr/>
          </p:nvSpPr>
          <p:spPr>
            <a:xfrm>
              <a:off x="5393" y="3649"/>
              <a:ext cx="3019" cy="2095"/>
            </a:xfrm>
            <a:prstGeom prst="diamond">
              <a:avLst/>
            </a:prstGeom>
            <a:solidFill>
              <a:srgbClr val="6CA4F0"/>
            </a:solidFill>
            <a:ln w="38100">
              <a:solidFill>
                <a:schemeClr val="bg1"/>
              </a:solidFill>
            </a:ln>
            <a:effectLst>
              <a:outerShdw blurRad="50800" dist="38100" dir="5400000" sx="103000" sy="103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10"/>
            <p:cNvSpPr/>
            <p:nvPr/>
          </p:nvSpPr>
          <p:spPr>
            <a:xfrm>
              <a:off x="6367" y="4113"/>
              <a:ext cx="1071" cy="1167"/>
            </a:xfrm>
            <a:custGeom>
              <a:avLst/>
              <a:gdLst>
                <a:gd name="connsiteX0" fmla="*/ 653528 w 1305333"/>
                <a:gd name="connsiteY0" fmla="*/ 0 h 1424419"/>
                <a:gd name="connsiteX1" fmla="*/ 757287 w 1305333"/>
                <a:gd name="connsiteY1" fmla="*/ 32444 h 1424419"/>
                <a:gd name="connsiteX2" fmla="*/ 1206876 w 1305333"/>
                <a:gd name="connsiteY2" fmla="*/ 284945 h 1424419"/>
                <a:gd name="connsiteX3" fmla="*/ 1233464 w 1305333"/>
                <a:gd name="connsiteY3" fmla="*/ 306775 h 1424419"/>
                <a:gd name="connsiteX4" fmla="*/ 1299728 w 1305333"/>
                <a:gd name="connsiteY4" fmla="*/ 452301 h 1424419"/>
                <a:gd name="connsiteX5" fmla="*/ 1303099 w 1305333"/>
                <a:gd name="connsiteY5" fmla="*/ 495558 h 1424419"/>
                <a:gd name="connsiteX6" fmla="*/ 1303099 w 1305333"/>
                <a:gd name="connsiteY6" fmla="*/ 952393 h 1424419"/>
                <a:gd name="connsiteX7" fmla="*/ 1299356 w 1305333"/>
                <a:gd name="connsiteY7" fmla="*/ 974248 h 1424419"/>
                <a:gd name="connsiteX8" fmla="*/ 1193590 w 1305333"/>
                <a:gd name="connsiteY8" fmla="*/ 1159518 h 1424419"/>
                <a:gd name="connsiteX9" fmla="*/ 1188747 w 1305333"/>
                <a:gd name="connsiteY9" fmla="*/ 1163476 h 1424419"/>
                <a:gd name="connsiteX10" fmla="*/ 792288 w 1305333"/>
                <a:gd name="connsiteY10" fmla="*/ 1385653 h 1424419"/>
                <a:gd name="connsiteX11" fmla="*/ 522686 w 1305333"/>
                <a:gd name="connsiteY11" fmla="*/ 1384922 h 1424419"/>
                <a:gd name="connsiteX12" fmla="*/ 80344 w 1305333"/>
                <a:gd name="connsiteY12" fmla="*/ 1139323 h 1424419"/>
                <a:gd name="connsiteX13" fmla="*/ 68397 w 1305333"/>
                <a:gd name="connsiteY13" fmla="*/ 1130059 h 1424419"/>
                <a:gd name="connsiteX14" fmla="*/ 667 w 1305333"/>
                <a:gd name="connsiteY14" fmla="*/ 999105 h 1424419"/>
                <a:gd name="connsiteX15" fmla="*/ 0 w 1305333"/>
                <a:gd name="connsiteY15" fmla="*/ 972364 h 1424419"/>
                <a:gd name="connsiteX16" fmla="*/ 2496 w 1305333"/>
                <a:gd name="connsiteY16" fmla="*/ 463106 h 1424419"/>
                <a:gd name="connsiteX17" fmla="*/ 2458 w 1305333"/>
                <a:gd name="connsiteY17" fmla="*/ 429563 h 1424419"/>
                <a:gd name="connsiteX18" fmla="*/ 75248 w 1305333"/>
                <a:gd name="connsiteY18" fmla="*/ 303202 h 1424419"/>
                <a:gd name="connsiteX19" fmla="*/ 103465 w 1305333"/>
                <a:gd name="connsiteY19" fmla="*/ 288252 h 1424419"/>
                <a:gd name="connsiteX20" fmla="*/ 541533 w 1305333"/>
                <a:gd name="connsiteY20" fmla="*/ 38110 h 1424419"/>
                <a:gd name="connsiteX21" fmla="*/ 653528 w 1305333"/>
                <a:gd name="connsiteY21" fmla="*/ 0 h 1424419"/>
                <a:gd name="connsiteX0-1" fmla="*/ 653528 w 1305333"/>
                <a:gd name="connsiteY0-2" fmla="*/ 0 h 1424419"/>
                <a:gd name="connsiteX1-3" fmla="*/ 757287 w 1305333"/>
                <a:gd name="connsiteY1-4" fmla="*/ 32444 h 1424419"/>
                <a:gd name="connsiteX2-5" fmla="*/ 1206876 w 1305333"/>
                <a:gd name="connsiteY2-6" fmla="*/ 284945 h 1424419"/>
                <a:gd name="connsiteX3-7" fmla="*/ 1233464 w 1305333"/>
                <a:gd name="connsiteY3-8" fmla="*/ 306775 h 1424419"/>
                <a:gd name="connsiteX4-9" fmla="*/ 1301712 w 1305333"/>
                <a:gd name="connsiteY4-10" fmla="*/ 442384 h 1424419"/>
                <a:gd name="connsiteX5-11" fmla="*/ 1303099 w 1305333"/>
                <a:gd name="connsiteY5-12" fmla="*/ 495558 h 1424419"/>
                <a:gd name="connsiteX6-13" fmla="*/ 1303099 w 1305333"/>
                <a:gd name="connsiteY6-14" fmla="*/ 952393 h 1424419"/>
                <a:gd name="connsiteX7-15" fmla="*/ 1299356 w 1305333"/>
                <a:gd name="connsiteY7-16" fmla="*/ 974248 h 1424419"/>
                <a:gd name="connsiteX8-17" fmla="*/ 1193590 w 1305333"/>
                <a:gd name="connsiteY8-18" fmla="*/ 1159518 h 1424419"/>
                <a:gd name="connsiteX9-19" fmla="*/ 1188747 w 1305333"/>
                <a:gd name="connsiteY9-20" fmla="*/ 1163476 h 1424419"/>
                <a:gd name="connsiteX10-21" fmla="*/ 792288 w 1305333"/>
                <a:gd name="connsiteY10-22" fmla="*/ 1385653 h 1424419"/>
                <a:gd name="connsiteX11-23" fmla="*/ 522686 w 1305333"/>
                <a:gd name="connsiteY11-24" fmla="*/ 1384922 h 1424419"/>
                <a:gd name="connsiteX12-25" fmla="*/ 80344 w 1305333"/>
                <a:gd name="connsiteY12-26" fmla="*/ 1139323 h 1424419"/>
                <a:gd name="connsiteX13-27" fmla="*/ 68397 w 1305333"/>
                <a:gd name="connsiteY13-28" fmla="*/ 1130059 h 1424419"/>
                <a:gd name="connsiteX14-29" fmla="*/ 667 w 1305333"/>
                <a:gd name="connsiteY14-30" fmla="*/ 999105 h 1424419"/>
                <a:gd name="connsiteX15-31" fmla="*/ 0 w 1305333"/>
                <a:gd name="connsiteY15-32" fmla="*/ 972364 h 1424419"/>
                <a:gd name="connsiteX16-33" fmla="*/ 2496 w 1305333"/>
                <a:gd name="connsiteY16-34" fmla="*/ 463106 h 1424419"/>
                <a:gd name="connsiteX17-35" fmla="*/ 2458 w 1305333"/>
                <a:gd name="connsiteY17-36" fmla="*/ 429563 h 1424419"/>
                <a:gd name="connsiteX18-37" fmla="*/ 75248 w 1305333"/>
                <a:gd name="connsiteY18-38" fmla="*/ 303202 h 1424419"/>
                <a:gd name="connsiteX19-39" fmla="*/ 103465 w 1305333"/>
                <a:gd name="connsiteY19-40" fmla="*/ 288252 h 1424419"/>
                <a:gd name="connsiteX20-41" fmla="*/ 541533 w 1305333"/>
                <a:gd name="connsiteY20-42" fmla="*/ 38110 h 1424419"/>
                <a:gd name="connsiteX21-43" fmla="*/ 653528 w 1305333"/>
                <a:gd name="connsiteY21-44" fmla="*/ 0 h 1424419"/>
                <a:gd name="connsiteX0-45" fmla="*/ 653528 w 1305333"/>
                <a:gd name="connsiteY0-46" fmla="*/ 0 h 1424419"/>
                <a:gd name="connsiteX1-47" fmla="*/ 757287 w 1305333"/>
                <a:gd name="connsiteY1-48" fmla="*/ 32444 h 1424419"/>
                <a:gd name="connsiteX2-49" fmla="*/ 1206876 w 1305333"/>
                <a:gd name="connsiteY2-50" fmla="*/ 284945 h 1424419"/>
                <a:gd name="connsiteX3-51" fmla="*/ 1233464 w 1305333"/>
                <a:gd name="connsiteY3-52" fmla="*/ 306775 h 1424419"/>
                <a:gd name="connsiteX4-53" fmla="*/ 1301712 w 1305333"/>
                <a:gd name="connsiteY4-54" fmla="*/ 442384 h 1424419"/>
                <a:gd name="connsiteX5-55" fmla="*/ 1303099 w 1305333"/>
                <a:gd name="connsiteY5-56" fmla="*/ 495558 h 1424419"/>
                <a:gd name="connsiteX6-57" fmla="*/ 1303099 w 1305333"/>
                <a:gd name="connsiteY6-58" fmla="*/ 952393 h 1424419"/>
                <a:gd name="connsiteX7-59" fmla="*/ 1299356 w 1305333"/>
                <a:gd name="connsiteY7-60" fmla="*/ 974248 h 1424419"/>
                <a:gd name="connsiteX8-61" fmla="*/ 1193590 w 1305333"/>
                <a:gd name="connsiteY8-62" fmla="*/ 1159518 h 1424419"/>
                <a:gd name="connsiteX9-63" fmla="*/ 1188747 w 1305333"/>
                <a:gd name="connsiteY9-64" fmla="*/ 1163476 h 1424419"/>
                <a:gd name="connsiteX10-65" fmla="*/ 792288 w 1305333"/>
                <a:gd name="connsiteY10-66" fmla="*/ 1385653 h 1424419"/>
                <a:gd name="connsiteX11-67" fmla="*/ 522686 w 1305333"/>
                <a:gd name="connsiteY11-68" fmla="*/ 1384922 h 1424419"/>
                <a:gd name="connsiteX12-69" fmla="*/ 80344 w 1305333"/>
                <a:gd name="connsiteY12-70" fmla="*/ 1139323 h 1424419"/>
                <a:gd name="connsiteX13-71" fmla="*/ 68397 w 1305333"/>
                <a:gd name="connsiteY13-72" fmla="*/ 1130059 h 1424419"/>
                <a:gd name="connsiteX14-73" fmla="*/ 667 w 1305333"/>
                <a:gd name="connsiteY14-74" fmla="*/ 999105 h 1424419"/>
                <a:gd name="connsiteX15-75" fmla="*/ 0 w 1305333"/>
                <a:gd name="connsiteY15-76" fmla="*/ 972364 h 1424419"/>
                <a:gd name="connsiteX16-77" fmla="*/ 2496 w 1305333"/>
                <a:gd name="connsiteY16-78" fmla="*/ 463106 h 1424419"/>
                <a:gd name="connsiteX17-79" fmla="*/ 2458 w 1305333"/>
                <a:gd name="connsiteY17-80" fmla="*/ 429563 h 1424419"/>
                <a:gd name="connsiteX18-81" fmla="*/ 75248 w 1305333"/>
                <a:gd name="connsiteY18-82" fmla="*/ 303202 h 1424419"/>
                <a:gd name="connsiteX19-83" fmla="*/ 103465 w 1305333"/>
                <a:gd name="connsiteY19-84" fmla="*/ 288252 h 1424419"/>
                <a:gd name="connsiteX20-85" fmla="*/ 541533 w 1305333"/>
                <a:gd name="connsiteY20-86" fmla="*/ 38110 h 1424419"/>
                <a:gd name="connsiteX21-87" fmla="*/ 653528 w 1305333"/>
                <a:gd name="connsiteY21-88" fmla="*/ 0 h 1424419"/>
                <a:gd name="connsiteX0-89" fmla="*/ 653528 w 1306046"/>
                <a:gd name="connsiteY0-90" fmla="*/ 0 h 1424419"/>
                <a:gd name="connsiteX1-91" fmla="*/ 757287 w 1306046"/>
                <a:gd name="connsiteY1-92" fmla="*/ 32444 h 1424419"/>
                <a:gd name="connsiteX2-93" fmla="*/ 1206876 w 1306046"/>
                <a:gd name="connsiteY2-94" fmla="*/ 284945 h 1424419"/>
                <a:gd name="connsiteX3-95" fmla="*/ 1233464 w 1306046"/>
                <a:gd name="connsiteY3-96" fmla="*/ 306775 h 1424419"/>
                <a:gd name="connsiteX4-97" fmla="*/ 1301712 w 1306046"/>
                <a:gd name="connsiteY4-98" fmla="*/ 442384 h 1424419"/>
                <a:gd name="connsiteX5-99" fmla="*/ 1303099 w 1306046"/>
                <a:gd name="connsiteY5-100" fmla="*/ 495558 h 1424419"/>
                <a:gd name="connsiteX6-101" fmla="*/ 1303099 w 1306046"/>
                <a:gd name="connsiteY6-102" fmla="*/ 952393 h 1424419"/>
                <a:gd name="connsiteX7-103" fmla="*/ 1305306 w 1306046"/>
                <a:gd name="connsiteY7-104" fmla="*/ 990115 h 1424419"/>
                <a:gd name="connsiteX8-105" fmla="*/ 1193590 w 1306046"/>
                <a:gd name="connsiteY8-106" fmla="*/ 1159518 h 1424419"/>
                <a:gd name="connsiteX9-107" fmla="*/ 1188747 w 1306046"/>
                <a:gd name="connsiteY9-108" fmla="*/ 1163476 h 1424419"/>
                <a:gd name="connsiteX10-109" fmla="*/ 792288 w 1306046"/>
                <a:gd name="connsiteY10-110" fmla="*/ 1385653 h 1424419"/>
                <a:gd name="connsiteX11-111" fmla="*/ 522686 w 1306046"/>
                <a:gd name="connsiteY11-112" fmla="*/ 1384922 h 1424419"/>
                <a:gd name="connsiteX12-113" fmla="*/ 80344 w 1306046"/>
                <a:gd name="connsiteY12-114" fmla="*/ 1139323 h 1424419"/>
                <a:gd name="connsiteX13-115" fmla="*/ 68397 w 1306046"/>
                <a:gd name="connsiteY13-116" fmla="*/ 1130059 h 1424419"/>
                <a:gd name="connsiteX14-117" fmla="*/ 667 w 1306046"/>
                <a:gd name="connsiteY14-118" fmla="*/ 999105 h 1424419"/>
                <a:gd name="connsiteX15-119" fmla="*/ 0 w 1306046"/>
                <a:gd name="connsiteY15-120" fmla="*/ 972364 h 1424419"/>
                <a:gd name="connsiteX16-121" fmla="*/ 2496 w 1306046"/>
                <a:gd name="connsiteY16-122" fmla="*/ 463106 h 1424419"/>
                <a:gd name="connsiteX17-123" fmla="*/ 2458 w 1306046"/>
                <a:gd name="connsiteY17-124" fmla="*/ 429563 h 1424419"/>
                <a:gd name="connsiteX18-125" fmla="*/ 75248 w 1306046"/>
                <a:gd name="connsiteY18-126" fmla="*/ 303202 h 1424419"/>
                <a:gd name="connsiteX19-127" fmla="*/ 103465 w 1306046"/>
                <a:gd name="connsiteY19-128" fmla="*/ 288252 h 1424419"/>
                <a:gd name="connsiteX20-129" fmla="*/ 541533 w 1306046"/>
                <a:gd name="connsiteY20-130" fmla="*/ 38110 h 1424419"/>
                <a:gd name="connsiteX21-131" fmla="*/ 653528 w 1306046"/>
                <a:gd name="connsiteY21-132" fmla="*/ 0 h 1424419"/>
                <a:gd name="connsiteX0-133" fmla="*/ 653528 w 1305333"/>
                <a:gd name="connsiteY0-134" fmla="*/ 0 h 1424419"/>
                <a:gd name="connsiteX1-135" fmla="*/ 757287 w 1305333"/>
                <a:gd name="connsiteY1-136" fmla="*/ 32444 h 1424419"/>
                <a:gd name="connsiteX2-137" fmla="*/ 1206876 w 1305333"/>
                <a:gd name="connsiteY2-138" fmla="*/ 284945 h 1424419"/>
                <a:gd name="connsiteX3-139" fmla="*/ 1233464 w 1305333"/>
                <a:gd name="connsiteY3-140" fmla="*/ 306775 h 1424419"/>
                <a:gd name="connsiteX4-141" fmla="*/ 1301712 w 1305333"/>
                <a:gd name="connsiteY4-142" fmla="*/ 442384 h 1424419"/>
                <a:gd name="connsiteX5-143" fmla="*/ 1303099 w 1305333"/>
                <a:gd name="connsiteY5-144" fmla="*/ 495558 h 1424419"/>
                <a:gd name="connsiteX6-145" fmla="*/ 1303099 w 1305333"/>
                <a:gd name="connsiteY6-146" fmla="*/ 952393 h 1424419"/>
                <a:gd name="connsiteX7-147" fmla="*/ 1305306 w 1305333"/>
                <a:gd name="connsiteY7-148" fmla="*/ 990115 h 1424419"/>
                <a:gd name="connsiteX8-149" fmla="*/ 1193590 w 1305333"/>
                <a:gd name="connsiteY8-150" fmla="*/ 1159518 h 1424419"/>
                <a:gd name="connsiteX9-151" fmla="*/ 1188747 w 1305333"/>
                <a:gd name="connsiteY9-152" fmla="*/ 1163476 h 1424419"/>
                <a:gd name="connsiteX10-153" fmla="*/ 792288 w 1305333"/>
                <a:gd name="connsiteY10-154" fmla="*/ 1385653 h 1424419"/>
                <a:gd name="connsiteX11-155" fmla="*/ 522686 w 1305333"/>
                <a:gd name="connsiteY11-156" fmla="*/ 1384922 h 1424419"/>
                <a:gd name="connsiteX12-157" fmla="*/ 80344 w 1305333"/>
                <a:gd name="connsiteY12-158" fmla="*/ 1139323 h 1424419"/>
                <a:gd name="connsiteX13-159" fmla="*/ 68397 w 1305333"/>
                <a:gd name="connsiteY13-160" fmla="*/ 1130059 h 1424419"/>
                <a:gd name="connsiteX14-161" fmla="*/ 667 w 1305333"/>
                <a:gd name="connsiteY14-162" fmla="*/ 999105 h 1424419"/>
                <a:gd name="connsiteX15-163" fmla="*/ 0 w 1305333"/>
                <a:gd name="connsiteY15-164" fmla="*/ 972364 h 1424419"/>
                <a:gd name="connsiteX16-165" fmla="*/ 2496 w 1305333"/>
                <a:gd name="connsiteY16-166" fmla="*/ 463106 h 1424419"/>
                <a:gd name="connsiteX17-167" fmla="*/ 2458 w 1305333"/>
                <a:gd name="connsiteY17-168" fmla="*/ 429563 h 1424419"/>
                <a:gd name="connsiteX18-169" fmla="*/ 75248 w 1305333"/>
                <a:gd name="connsiteY18-170" fmla="*/ 303202 h 1424419"/>
                <a:gd name="connsiteX19-171" fmla="*/ 103465 w 1305333"/>
                <a:gd name="connsiteY19-172" fmla="*/ 288252 h 1424419"/>
                <a:gd name="connsiteX20-173" fmla="*/ 541533 w 1305333"/>
                <a:gd name="connsiteY20-174" fmla="*/ 38110 h 1424419"/>
                <a:gd name="connsiteX21-175" fmla="*/ 653528 w 1305333"/>
                <a:gd name="connsiteY21-176" fmla="*/ 0 h 1424419"/>
                <a:gd name="connsiteX0-177" fmla="*/ 653528 w 1305333"/>
                <a:gd name="connsiteY0-178" fmla="*/ 0 h 1424419"/>
                <a:gd name="connsiteX1-179" fmla="*/ 757287 w 1305333"/>
                <a:gd name="connsiteY1-180" fmla="*/ 32444 h 1424419"/>
                <a:gd name="connsiteX2-181" fmla="*/ 1206876 w 1305333"/>
                <a:gd name="connsiteY2-182" fmla="*/ 284945 h 1424419"/>
                <a:gd name="connsiteX3-183" fmla="*/ 1233464 w 1305333"/>
                <a:gd name="connsiteY3-184" fmla="*/ 306775 h 1424419"/>
                <a:gd name="connsiteX4-185" fmla="*/ 1301712 w 1305333"/>
                <a:gd name="connsiteY4-186" fmla="*/ 442384 h 1424419"/>
                <a:gd name="connsiteX5-187" fmla="*/ 1303099 w 1305333"/>
                <a:gd name="connsiteY5-188" fmla="*/ 495558 h 1424419"/>
                <a:gd name="connsiteX6-189" fmla="*/ 1303099 w 1305333"/>
                <a:gd name="connsiteY6-190" fmla="*/ 952393 h 1424419"/>
                <a:gd name="connsiteX7-191" fmla="*/ 1305306 w 1305333"/>
                <a:gd name="connsiteY7-192" fmla="*/ 990115 h 1424419"/>
                <a:gd name="connsiteX8-193" fmla="*/ 1193590 w 1305333"/>
                <a:gd name="connsiteY8-194" fmla="*/ 1159518 h 1424419"/>
                <a:gd name="connsiteX9-195" fmla="*/ 1172881 w 1305333"/>
                <a:gd name="connsiteY9-196" fmla="*/ 1179342 h 1424419"/>
                <a:gd name="connsiteX10-197" fmla="*/ 792288 w 1305333"/>
                <a:gd name="connsiteY10-198" fmla="*/ 1385653 h 1424419"/>
                <a:gd name="connsiteX11-199" fmla="*/ 522686 w 1305333"/>
                <a:gd name="connsiteY11-200" fmla="*/ 1384922 h 1424419"/>
                <a:gd name="connsiteX12-201" fmla="*/ 80344 w 1305333"/>
                <a:gd name="connsiteY12-202" fmla="*/ 1139323 h 1424419"/>
                <a:gd name="connsiteX13-203" fmla="*/ 68397 w 1305333"/>
                <a:gd name="connsiteY13-204" fmla="*/ 1130059 h 1424419"/>
                <a:gd name="connsiteX14-205" fmla="*/ 667 w 1305333"/>
                <a:gd name="connsiteY14-206" fmla="*/ 999105 h 1424419"/>
                <a:gd name="connsiteX15-207" fmla="*/ 0 w 1305333"/>
                <a:gd name="connsiteY15-208" fmla="*/ 972364 h 1424419"/>
                <a:gd name="connsiteX16-209" fmla="*/ 2496 w 1305333"/>
                <a:gd name="connsiteY16-210" fmla="*/ 463106 h 1424419"/>
                <a:gd name="connsiteX17-211" fmla="*/ 2458 w 1305333"/>
                <a:gd name="connsiteY17-212" fmla="*/ 429563 h 1424419"/>
                <a:gd name="connsiteX18-213" fmla="*/ 75248 w 1305333"/>
                <a:gd name="connsiteY18-214" fmla="*/ 303202 h 1424419"/>
                <a:gd name="connsiteX19-215" fmla="*/ 103465 w 1305333"/>
                <a:gd name="connsiteY19-216" fmla="*/ 288252 h 1424419"/>
                <a:gd name="connsiteX20-217" fmla="*/ 541533 w 1305333"/>
                <a:gd name="connsiteY20-218" fmla="*/ 38110 h 1424419"/>
                <a:gd name="connsiteX21-219" fmla="*/ 653528 w 1305333"/>
                <a:gd name="connsiteY21-220" fmla="*/ 0 h 1424419"/>
                <a:gd name="connsiteX0-221" fmla="*/ 653528 w 1305333"/>
                <a:gd name="connsiteY0-222" fmla="*/ 0 h 1424419"/>
                <a:gd name="connsiteX1-223" fmla="*/ 757287 w 1305333"/>
                <a:gd name="connsiteY1-224" fmla="*/ 32444 h 1424419"/>
                <a:gd name="connsiteX2-225" fmla="*/ 1206876 w 1305333"/>
                <a:gd name="connsiteY2-226" fmla="*/ 284945 h 1424419"/>
                <a:gd name="connsiteX3-227" fmla="*/ 1233464 w 1305333"/>
                <a:gd name="connsiteY3-228" fmla="*/ 306775 h 1424419"/>
                <a:gd name="connsiteX4-229" fmla="*/ 1301712 w 1305333"/>
                <a:gd name="connsiteY4-230" fmla="*/ 442384 h 1424419"/>
                <a:gd name="connsiteX5-231" fmla="*/ 1303099 w 1305333"/>
                <a:gd name="connsiteY5-232" fmla="*/ 495558 h 1424419"/>
                <a:gd name="connsiteX6-233" fmla="*/ 1303099 w 1305333"/>
                <a:gd name="connsiteY6-234" fmla="*/ 952393 h 1424419"/>
                <a:gd name="connsiteX7-235" fmla="*/ 1305306 w 1305333"/>
                <a:gd name="connsiteY7-236" fmla="*/ 990115 h 1424419"/>
                <a:gd name="connsiteX8-237" fmla="*/ 1193590 w 1305333"/>
                <a:gd name="connsiteY8-238" fmla="*/ 1159518 h 1424419"/>
                <a:gd name="connsiteX9-239" fmla="*/ 1172881 w 1305333"/>
                <a:gd name="connsiteY9-240" fmla="*/ 1179342 h 1424419"/>
                <a:gd name="connsiteX10-241" fmla="*/ 792288 w 1305333"/>
                <a:gd name="connsiteY10-242" fmla="*/ 1385653 h 1424419"/>
                <a:gd name="connsiteX11-243" fmla="*/ 522686 w 1305333"/>
                <a:gd name="connsiteY11-244" fmla="*/ 1384922 h 1424419"/>
                <a:gd name="connsiteX12-245" fmla="*/ 80344 w 1305333"/>
                <a:gd name="connsiteY12-246" fmla="*/ 1139323 h 1424419"/>
                <a:gd name="connsiteX13-247" fmla="*/ 68397 w 1305333"/>
                <a:gd name="connsiteY13-248" fmla="*/ 1130059 h 1424419"/>
                <a:gd name="connsiteX14-249" fmla="*/ 667 w 1305333"/>
                <a:gd name="connsiteY14-250" fmla="*/ 999105 h 1424419"/>
                <a:gd name="connsiteX15-251" fmla="*/ 0 w 1305333"/>
                <a:gd name="connsiteY15-252" fmla="*/ 972364 h 1424419"/>
                <a:gd name="connsiteX16-253" fmla="*/ 2496 w 1305333"/>
                <a:gd name="connsiteY16-254" fmla="*/ 463106 h 1424419"/>
                <a:gd name="connsiteX17-255" fmla="*/ 2458 w 1305333"/>
                <a:gd name="connsiteY17-256" fmla="*/ 429563 h 1424419"/>
                <a:gd name="connsiteX18-257" fmla="*/ 75248 w 1305333"/>
                <a:gd name="connsiteY18-258" fmla="*/ 303202 h 1424419"/>
                <a:gd name="connsiteX19-259" fmla="*/ 103465 w 1305333"/>
                <a:gd name="connsiteY19-260" fmla="*/ 288252 h 1424419"/>
                <a:gd name="connsiteX20-261" fmla="*/ 541533 w 1305333"/>
                <a:gd name="connsiteY20-262" fmla="*/ 38110 h 1424419"/>
                <a:gd name="connsiteX21-263" fmla="*/ 653528 w 1305333"/>
                <a:gd name="connsiteY21-264" fmla="*/ 0 h 1424419"/>
                <a:gd name="connsiteX0-265" fmla="*/ 653528 w 1305333"/>
                <a:gd name="connsiteY0-266" fmla="*/ 0 h 1424419"/>
                <a:gd name="connsiteX1-267" fmla="*/ 757287 w 1305333"/>
                <a:gd name="connsiteY1-268" fmla="*/ 32444 h 1424419"/>
                <a:gd name="connsiteX2-269" fmla="*/ 1206876 w 1305333"/>
                <a:gd name="connsiteY2-270" fmla="*/ 284945 h 1424419"/>
                <a:gd name="connsiteX3-271" fmla="*/ 1233464 w 1305333"/>
                <a:gd name="connsiteY3-272" fmla="*/ 306775 h 1424419"/>
                <a:gd name="connsiteX4-273" fmla="*/ 1301712 w 1305333"/>
                <a:gd name="connsiteY4-274" fmla="*/ 442384 h 1424419"/>
                <a:gd name="connsiteX5-275" fmla="*/ 1303099 w 1305333"/>
                <a:gd name="connsiteY5-276" fmla="*/ 495558 h 1424419"/>
                <a:gd name="connsiteX6-277" fmla="*/ 1303099 w 1305333"/>
                <a:gd name="connsiteY6-278" fmla="*/ 952393 h 1424419"/>
                <a:gd name="connsiteX7-279" fmla="*/ 1305306 w 1305333"/>
                <a:gd name="connsiteY7-280" fmla="*/ 990115 h 1424419"/>
                <a:gd name="connsiteX8-281" fmla="*/ 1193590 w 1305333"/>
                <a:gd name="connsiteY8-282" fmla="*/ 1159518 h 1424419"/>
                <a:gd name="connsiteX9-283" fmla="*/ 1172881 w 1305333"/>
                <a:gd name="connsiteY9-284" fmla="*/ 1179342 h 1424419"/>
                <a:gd name="connsiteX10-285" fmla="*/ 792288 w 1305333"/>
                <a:gd name="connsiteY10-286" fmla="*/ 1385653 h 1424419"/>
                <a:gd name="connsiteX11-287" fmla="*/ 522686 w 1305333"/>
                <a:gd name="connsiteY11-288" fmla="*/ 1384922 h 1424419"/>
                <a:gd name="connsiteX12-289" fmla="*/ 80344 w 1305333"/>
                <a:gd name="connsiteY12-290" fmla="*/ 1139323 h 1424419"/>
                <a:gd name="connsiteX13-291" fmla="*/ 68397 w 1305333"/>
                <a:gd name="connsiteY13-292" fmla="*/ 1130059 h 1424419"/>
                <a:gd name="connsiteX14-293" fmla="*/ 667 w 1305333"/>
                <a:gd name="connsiteY14-294" fmla="*/ 999105 h 1424419"/>
                <a:gd name="connsiteX15-295" fmla="*/ 0 w 1305333"/>
                <a:gd name="connsiteY15-296" fmla="*/ 972364 h 1424419"/>
                <a:gd name="connsiteX16-297" fmla="*/ 2496 w 1305333"/>
                <a:gd name="connsiteY16-298" fmla="*/ 463106 h 1424419"/>
                <a:gd name="connsiteX17-299" fmla="*/ 2458 w 1305333"/>
                <a:gd name="connsiteY17-300" fmla="*/ 429563 h 1424419"/>
                <a:gd name="connsiteX18-301" fmla="*/ 75248 w 1305333"/>
                <a:gd name="connsiteY18-302" fmla="*/ 303202 h 1424419"/>
                <a:gd name="connsiteX19-303" fmla="*/ 103465 w 1305333"/>
                <a:gd name="connsiteY19-304" fmla="*/ 288252 h 1424419"/>
                <a:gd name="connsiteX20-305" fmla="*/ 541533 w 1305333"/>
                <a:gd name="connsiteY20-306" fmla="*/ 38110 h 1424419"/>
                <a:gd name="connsiteX21-307" fmla="*/ 653528 w 1305333"/>
                <a:gd name="connsiteY21-308" fmla="*/ 0 h 1424419"/>
                <a:gd name="connsiteX0-309" fmla="*/ 653528 w 1305333"/>
                <a:gd name="connsiteY0-310" fmla="*/ 0 h 1424419"/>
                <a:gd name="connsiteX1-311" fmla="*/ 757287 w 1305333"/>
                <a:gd name="connsiteY1-312" fmla="*/ 32444 h 1424419"/>
                <a:gd name="connsiteX2-313" fmla="*/ 1206876 w 1305333"/>
                <a:gd name="connsiteY2-314" fmla="*/ 284945 h 1424419"/>
                <a:gd name="connsiteX3-315" fmla="*/ 1233464 w 1305333"/>
                <a:gd name="connsiteY3-316" fmla="*/ 306775 h 1424419"/>
                <a:gd name="connsiteX4-317" fmla="*/ 1301712 w 1305333"/>
                <a:gd name="connsiteY4-318" fmla="*/ 442384 h 1424419"/>
                <a:gd name="connsiteX5-319" fmla="*/ 1303099 w 1305333"/>
                <a:gd name="connsiteY5-320" fmla="*/ 495558 h 1424419"/>
                <a:gd name="connsiteX6-321" fmla="*/ 1303099 w 1305333"/>
                <a:gd name="connsiteY6-322" fmla="*/ 952393 h 1424419"/>
                <a:gd name="connsiteX7-323" fmla="*/ 1305306 w 1305333"/>
                <a:gd name="connsiteY7-324" fmla="*/ 990115 h 1424419"/>
                <a:gd name="connsiteX8-325" fmla="*/ 1193590 w 1305333"/>
                <a:gd name="connsiteY8-326" fmla="*/ 1159518 h 1424419"/>
                <a:gd name="connsiteX9-327" fmla="*/ 1172881 w 1305333"/>
                <a:gd name="connsiteY9-328" fmla="*/ 1179342 h 1424419"/>
                <a:gd name="connsiteX10-329" fmla="*/ 792288 w 1305333"/>
                <a:gd name="connsiteY10-330" fmla="*/ 1385653 h 1424419"/>
                <a:gd name="connsiteX11-331" fmla="*/ 522686 w 1305333"/>
                <a:gd name="connsiteY11-332" fmla="*/ 1384922 h 1424419"/>
                <a:gd name="connsiteX12-333" fmla="*/ 80344 w 1305333"/>
                <a:gd name="connsiteY12-334" fmla="*/ 1139323 h 1424419"/>
                <a:gd name="connsiteX13-335" fmla="*/ 68397 w 1305333"/>
                <a:gd name="connsiteY13-336" fmla="*/ 1130059 h 1424419"/>
                <a:gd name="connsiteX14-337" fmla="*/ 667 w 1305333"/>
                <a:gd name="connsiteY14-338" fmla="*/ 999105 h 1424419"/>
                <a:gd name="connsiteX15-339" fmla="*/ 0 w 1305333"/>
                <a:gd name="connsiteY15-340" fmla="*/ 972364 h 1424419"/>
                <a:gd name="connsiteX16-341" fmla="*/ 2496 w 1305333"/>
                <a:gd name="connsiteY16-342" fmla="*/ 463106 h 1424419"/>
                <a:gd name="connsiteX17-343" fmla="*/ 2458 w 1305333"/>
                <a:gd name="connsiteY17-344" fmla="*/ 429563 h 1424419"/>
                <a:gd name="connsiteX18-345" fmla="*/ 75248 w 1305333"/>
                <a:gd name="connsiteY18-346" fmla="*/ 303202 h 1424419"/>
                <a:gd name="connsiteX19-347" fmla="*/ 103465 w 1305333"/>
                <a:gd name="connsiteY19-348" fmla="*/ 288252 h 1424419"/>
                <a:gd name="connsiteX20-349" fmla="*/ 541533 w 1305333"/>
                <a:gd name="connsiteY20-350" fmla="*/ 38110 h 1424419"/>
                <a:gd name="connsiteX21-351" fmla="*/ 653528 w 1305333"/>
                <a:gd name="connsiteY21-352" fmla="*/ 0 h 1424419"/>
                <a:gd name="connsiteX0-353" fmla="*/ 653528 w 1305333"/>
                <a:gd name="connsiteY0-354" fmla="*/ 0 h 1424419"/>
                <a:gd name="connsiteX1-355" fmla="*/ 757287 w 1305333"/>
                <a:gd name="connsiteY1-356" fmla="*/ 32444 h 1424419"/>
                <a:gd name="connsiteX2-357" fmla="*/ 1206876 w 1305333"/>
                <a:gd name="connsiteY2-358" fmla="*/ 284945 h 1424419"/>
                <a:gd name="connsiteX3-359" fmla="*/ 1233464 w 1305333"/>
                <a:gd name="connsiteY3-360" fmla="*/ 306775 h 1424419"/>
                <a:gd name="connsiteX4-361" fmla="*/ 1301712 w 1305333"/>
                <a:gd name="connsiteY4-362" fmla="*/ 442384 h 1424419"/>
                <a:gd name="connsiteX5-363" fmla="*/ 1303099 w 1305333"/>
                <a:gd name="connsiteY5-364" fmla="*/ 495558 h 1424419"/>
                <a:gd name="connsiteX6-365" fmla="*/ 1303099 w 1305333"/>
                <a:gd name="connsiteY6-366" fmla="*/ 952393 h 1424419"/>
                <a:gd name="connsiteX7-367" fmla="*/ 1305306 w 1305333"/>
                <a:gd name="connsiteY7-368" fmla="*/ 990115 h 1424419"/>
                <a:gd name="connsiteX8-369" fmla="*/ 1193590 w 1305333"/>
                <a:gd name="connsiteY8-370" fmla="*/ 1159518 h 1424419"/>
                <a:gd name="connsiteX9-371" fmla="*/ 1172881 w 1305333"/>
                <a:gd name="connsiteY9-372" fmla="*/ 1179342 h 1424419"/>
                <a:gd name="connsiteX10-373" fmla="*/ 792288 w 1305333"/>
                <a:gd name="connsiteY10-374" fmla="*/ 1385653 h 1424419"/>
                <a:gd name="connsiteX11-375" fmla="*/ 522686 w 1305333"/>
                <a:gd name="connsiteY11-376" fmla="*/ 1384922 h 1424419"/>
                <a:gd name="connsiteX12-377" fmla="*/ 80344 w 1305333"/>
                <a:gd name="connsiteY12-378" fmla="*/ 1139323 h 1424419"/>
                <a:gd name="connsiteX13-379" fmla="*/ 68397 w 1305333"/>
                <a:gd name="connsiteY13-380" fmla="*/ 1130059 h 1424419"/>
                <a:gd name="connsiteX14-381" fmla="*/ 667 w 1305333"/>
                <a:gd name="connsiteY14-382" fmla="*/ 999105 h 1424419"/>
                <a:gd name="connsiteX15-383" fmla="*/ 0 w 1305333"/>
                <a:gd name="connsiteY15-384" fmla="*/ 972364 h 1424419"/>
                <a:gd name="connsiteX16-385" fmla="*/ 2496 w 1305333"/>
                <a:gd name="connsiteY16-386" fmla="*/ 463106 h 1424419"/>
                <a:gd name="connsiteX17-387" fmla="*/ 2458 w 1305333"/>
                <a:gd name="connsiteY17-388" fmla="*/ 429563 h 1424419"/>
                <a:gd name="connsiteX18-389" fmla="*/ 75248 w 1305333"/>
                <a:gd name="connsiteY18-390" fmla="*/ 303202 h 1424419"/>
                <a:gd name="connsiteX19-391" fmla="*/ 106293 w 1305333"/>
                <a:gd name="connsiteY19-392" fmla="*/ 282597 h 1424419"/>
                <a:gd name="connsiteX20-393" fmla="*/ 541533 w 1305333"/>
                <a:gd name="connsiteY20-394" fmla="*/ 38110 h 1424419"/>
                <a:gd name="connsiteX21-395" fmla="*/ 653528 w 1305333"/>
                <a:gd name="connsiteY21-396" fmla="*/ 0 h 1424419"/>
                <a:gd name="connsiteX0-397" fmla="*/ 653528 w 1305333"/>
                <a:gd name="connsiteY0-398" fmla="*/ 0 h 1424419"/>
                <a:gd name="connsiteX1-399" fmla="*/ 757287 w 1305333"/>
                <a:gd name="connsiteY1-400" fmla="*/ 32444 h 1424419"/>
                <a:gd name="connsiteX2-401" fmla="*/ 1206876 w 1305333"/>
                <a:gd name="connsiteY2-402" fmla="*/ 284945 h 1424419"/>
                <a:gd name="connsiteX3-403" fmla="*/ 1237706 w 1305333"/>
                <a:gd name="connsiteY3-404" fmla="*/ 306775 h 1424419"/>
                <a:gd name="connsiteX4-405" fmla="*/ 1301712 w 1305333"/>
                <a:gd name="connsiteY4-406" fmla="*/ 442384 h 1424419"/>
                <a:gd name="connsiteX5-407" fmla="*/ 1303099 w 1305333"/>
                <a:gd name="connsiteY5-408" fmla="*/ 495558 h 1424419"/>
                <a:gd name="connsiteX6-409" fmla="*/ 1303099 w 1305333"/>
                <a:gd name="connsiteY6-410" fmla="*/ 952393 h 1424419"/>
                <a:gd name="connsiteX7-411" fmla="*/ 1305306 w 1305333"/>
                <a:gd name="connsiteY7-412" fmla="*/ 990115 h 1424419"/>
                <a:gd name="connsiteX8-413" fmla="*/ 1193590 w 1305333"/>
                <a:gd name="connsiteY8-414" fmla="*/ 1159518 h 1424419"/>
                <a:gd name="connsiteX9-415" fmla="*/ 1172881 w 1305333"/>
                <a:gd name="connsiteY9-416" fmla="*/ 1179342 h 1424419"/>
                <a:gd name="connsiteX10-417" fmla="*/ 792288 w 1305333"/>
                <a:gd name="connsiteY10-418" fmla="*/ 1385653 h 1424419"/>
                <a:gd name="connsiteX11-419" fmla="*/ 522686 w 1305333"/>
                <a:gd name="connsiteY11-420" fmla="*/ 1384922 h 1424419"/>
                <a:gd name="connsiteX12-421" fmla="*/ 80344 w 1305333"/>
                <a:gd name="connsiteY12-422" fmla="*/ 1139323 h 1424419"/>
                <a:gd name="connsiteX13-423" fmla="*/ 68397 w 1305333"/>
                <a:gd name="connsiteY13-424" fmla="*/ 1130059 h 1424419"/>
                <a:gd name="connsiteX14-425" fmla="*/ 667 w 1305333"/>
                <a:gd name="connsiteY14-426" fmla="*/ 999105 h 1424419"/>
                <a:gd name="connsiteX15-427" fmla="*/ 0 w 1305333"/>
                <a:gd name="connsiteY15-428" fmla="*/ 972364 h 1424419"/>
                <a:gd name="connsiteX16-429" fmla="*/ 2496 w 1305333"/>
                <a:gd name="connsiteY16-430" fmla="*/ 463106 h 1424419"/>
                <a:gd name="connsiteX17-431" fmla="*/ 2458 w 1305333"/>
                <a:gd name="connsiteY17-432" fmla="*/ 429563 h 1424419"/>
                <a:gd name="connsiteX18-433" fmla="*/ 75248 w 1305333"/>
                <a:gd name="connsiteY18-434" fmla="*/ 303202 h 1424419"/>
                <a:gd name="connsiteX19-435" fmla="*/ 106293 w 1305333"/>
                <a:gd name="connsiteY19-436" fmla="*/ 282597 h 1424419"/>
                <a:gd name="connsiteX20-437" fmla="*/ 541533 w 1305333"/>
                <a:gd name="connsiteY20-438" fmla="*/ 38110 h 1424419"/>
                <a:gd name="connsiteX21-439" fmla="*/ 653528 w 1305333"/>
                <a:gd name="connsiteY21-440" fmla="*/ 0 h 1424419"/>
                <a:gd name="connsiteX0-441" fmla="*/ 653528 w 1305333"/>
                <a:gd name="connsiteY0-442" fmla="*/ 0 h 1424419"/>
                <a:gd name="connsiteX1-443" fmla="*/ 757287 w 1305333"/>
                <a:gd name="connsiteY1-444" fmla="*/ 32444 h 1424419"/>
                <a:gd name="connsiteX2-445" fmla="*/ 1206876 w 1305333"/>
                <a:gd name="connsiteY2-446" fmla="*/ 284945 h 1424419"/>
                <a:gd name="connsiteX3-447" fmla="*/ 1237706 w 1305333"/>
                <a:gd name="connsiteY3-448" fmla="*/ 306775 h 1424419"/>
                <a:gd name="connsiteX4-449" fmla="*/ 1301712 w 1305333"/>
                <a:gd name="connsiteY4-450" fmla="*/ 442384 h 1424419"/>
                <a:gd name="connsiteX5-451" fmla="*/ 1303099 w 1305333"/>
                <a:gd name="connsiteY5-452" fmla="*/ 495558 h 1424419"/>
                <a:gd name="connsiteX6-453" fmla="*/ 1303099 w 1305333"/>
                <a:gd name="connsiteY6-454" fmla="*/ 952393 h 1424419"/>
                <a:gd name="connsiteX7-455" fmla="*/ 1305306 w 1305333"/>
                <a:gd name="connsiteY7-456" fmla="*/ 990115 h 1424419"/>
                <a:gd name="connsiteX8-457" fmla="*/ 1211970 w 1305333"/>
                <a:gd name="connsiteY8-458" fmla="*/ 1149621 h 1424419"/>
                <a:gd name="connsiteX9-459" fmla="*/ 1172881 w 1305333"/>
                <a:gd name="connsiteY9-460" fmla="*/ 1179342 h 1424419"/>
                <a:gd name="connsiteX10-461" fmla="*/ 792288 w 1305333"/>
                <a:gd name="connsiteY10-462" fmla="*/ 1385653 h 1424419"/>
                <a:gd name="connsiteX11-463" fmla="*/ 522686 w 1305333"/>
                <a:gd name="connsiteY11-464" fmla="*/ 1384922 h 1424419"/>
                <a:gd name="connsiteX12-465" fmla="*/ 80344 w 1305333"/>
                <a:gd name="connsiteY12-466" fmla="*/ 1139323 h 1424419"/>
                <a:gd name="connsiteX13-467" fmla="*/ 68397 w 1305333"/>
                <a:gd name="connsiteY13-468" fmla="*/ 1130059 h 1424419"/>
                <a:gd name="connsiteX14-469" fmla="*/ 667 w 1305333"/>
                <a:gd name="connsiteY14-470" fmla="*/ 999105 h 1424419"/>
                <a:gd name="connsiteX15-471" fmla="*/ 0 w 1305333"/>
                <a:gd name="connsiteY15-472" fmla="*/ 972364 h 1424419"/>
                <a:gd name="connsiteX16-473" fmla="*/ 2496 w 1305333"/>
                <a:gd name="connsiteY16-474" fmla="*/ 463106 h 1424419"/>
                <a:gd name="connsiteX17-475" fmla="*/ 2458 w 1305333"/>
                <a:gd name="connsiteY17-476" fmla="*/ 429563 h 1424419"/>
                <a:gd name="connsiteX18-477" fmla="*/ 75248 w 1305333"/>
                <a:gd name="connsiteY18-478" fmla="*/ 303202 h 1424419"/>
                <a:gd name="connsiteX19-479" fmla="*/ 106293 w 1305333"/>
                <a:gd name="connsiteY19-480" fmla="*/ 282597 h 1424419"/>
                <a:gd name="connsiteX20-481" fmla="*/ 541533 w 1305333"/>
                <a:gd name="connsiteY20-482" fmla="*/ 38110 h 1424419"/>
                <a:gd name="connsiteX21-483" fmla="*/ 653528 w 1305333"/>
                <a:gd name="connsiteY21-484" fmla="*/ 0 h 1424419"/>
                <a:gd name="connsiteX0-485" fmla="*/ 653528 w 1305333"/>
                <a:gd name="connsiteY0-486" fmla="*/ 0 h 1424419"/>
                <a:gd name="connsiteX1-487" fmla="*/ 757287 w 1305333"/>
                <a:gd name="connsiteY1-488" fmla="*/ 32444 h 1424419"/>
                <a:gd name="connsiteX2-489" fmla="*/ 1206876 w 1305333"/>
                <a:gd name="connsiteY2-490" fmla="*/ 284945 h 1424419"/>
                <a:gd name="connsiteX3-491" fmla="*/ 1237706 w 1305333"/>
                <a:gd name="connsiteY3-492" fmla="*/ 306775 h 1424419"/>
                <a:gd name="connsiteX4-493" fmla="*/ 1301712 w 1305333"/>
                <a:gd name="connsiteY4-494" fmla="*/ 442384 h 1424419"/>
                <a:gd name="connsiteX5-495" fmla="*/ 1303099 w 1305333"/>
                <a:gd name="connsiteY5-496" fmla="*/ 495558 h 1424419"/>
                <a:gd name="connsiteX6-497" fmla="*/ 1303099 w 1305333"/>
                <a:gd name="connsiteY6-498" fmla="*/ 952393 h 1424419"/>
                <a:gd name="connsiteX7-499" fmla="*/ 1305306 w 1305333"/>
                <a:gd name="connsiteY7-500" fmla="*/ 990115 h 1424419"/>
                <a:gd name="connsiteX8-501" fmla="*/ 1236006 w 1305333"/>
                <a:gd name="connsiteY8-502" fmla="*/ 1160932 h 1424419"/>
                <a:gd name="connsiteX9-503" fmla="*/ 1172881 w 1305333"/>
                <a:gd name="connsiteY9-504" fmla="*/ 1179342 h 1424419"/>
                <a:gd name="connsiteX10-505" fmla="*/ 792288 w 1305333"/>
                <a:gd name="connsiteY10-506" fmla="*/ 1385653 h 1424419"/>
                <a:gd name="connsiteX11-507" fmla="*/ 522686 w 1305333"/>
                <a:gd name="connsiteY11-508" fmla="*/ 1384922 h 1424419"/>
                <a:gd name="connsiteX12-509" fmla="*/ 80344 w 1305333"/>
                <a:gd name="connsiteY12-510" fmla="*/ 1139323 h 1424419"/>
                <a:gd name="connsiteX13-511" fmla="*/ 68397 w 1305333"/>
                <a:gd name="connsiteY13-512" fmla="*/ 1130059 h 1424419"/>
                <a:gd name="connsiteX14-513" fmla="*/ 667 w 1305333"/>
                <a:gd name="connsiteY14-514" fmla="*/ 999105 h 1424419"/>
                <a:gd name="connsiteX15-515" fmla="*/ 0 w 1305333"/>
                <a:gd name="connsiteY15-516" fmla="*/ 972364 h 1424419"/>
                <a:gd name="connsiteX16-517" fmla="*/ 2496 w 1305333"/>
                <a:gd name="connsiteY16-518" fmla="*/ 463106 h 1424419"/>
                <a:gd name="connsiteX17-519" fmla="*/ 2458 w 1305333"/>
                <a:gd name="connsiteY17-520" fmla="*/ 429563 h 1424419"/>
                <a:gd name="connsiteX18-521" fmla="*/ 75248 w 1305333"/>
                <a:gd name="connsiteY18-522" fmla="*/ 303202 h 1424419"/>
                <a:gd name="connsiteX19-523" fmla="*/ 106293 w 1305333"/>
                <a:gd name="connsiteY19-524" fmla="*/ 282597 h 1424419"/>
                <a:gd name="connsiteX20-525" fmla="*/ 541533 w 1305333"/>
                <a:gd name="connsiteY20-526" fmla="*/ 38110 h 1424419"/>
                <a:gd name="connsiteX21-527" fmla="*/ 653528 w 1305333"/>
                <a:gd name="connsiteY21-528" fmla="*/ 0 h 1424419"/>
                <a:gd name="connsiteX0-529" fmla="*/ 653528 w 1313169"/>
                <a:gd name="connsiteY0-530" fmla="*/ 0 h 1424419"/>
                <a:gd name="connsiteX1-531" fmla="*/ 757287 w 1313169"/>
                <a:gd name="connsiteY1-532" fmla="*/ 32444 h 1424419"/>
                <a:gd name="connsiteX2-533" fmla="*/ 1206876 w 1313169"/>
                <a:gd name="connsiteY2-534" fmla="*/ 284945 h 1424419"/>
                <a:gd name="connsiteX3-535" fmla="*/ 1237706 w 1313169"/>
                <a:gd name="connsiteY3-536" fmla="*/ 306775 h 1424419"/>
                <a:gd name="connsiteX4-537" fmla="*/ 1301712 w 1313169"/>
                <a:gd name="connsiteY4-538" fmla="*/ 442384 h 1424419"/>
                <a:gd name="connsiteX5-539" fmla="*/ 1303099 w 1313169"/>
                <a:gd name="connsiteY5-540" fmla="*/ 495558 h 1424419"/>
                <a:gd name="connsiteX6-541" fmla="*/ 1303099 w 1313169"/>
                <a:gd name="connsiteY6-542" fmla="*/ 952393 h 1424419"/>
                <a:gd name="connsiteX7-543" fmla="*/ 1305306 w 1313169"/>
                <a:gd name="connsiteY7-544" fmla="*/ 990115 h 1424419"/>
                <a:gd name="connsiteX8-545" fmla="*/ 1271352 w 1313169"/>
                <a:gd name="connsiteY8-546" fmla="*/ 1142552 h 1424419"/>
                <a:gd name="connsiteX9-547" fmla="*/ 1172881 w 1313169"/>
                <a:gd name="connsiteY9-548" fmla="*/ 1179342 h 1424419"/>
                <a:gd name="connsiteX10-549" fmla="*/ 792288 w 1313169"/>
                <a:gd name="connsiteY10-550" fmla="*/ 1385653 h 1424419"/>
                <a:gd name="connsiteX11-551" fmla="*/ 522686 w 1313169"/>
                <a:gd name="connsiteY11-552" fmla="*/ 1384922 h 1424419"/>
                <a:gd name="connsiteX12-553" fmla="*/ 80344 w 1313169"/>
                <a:gd name="connsiteY12-554" fmla="*/ 1139323 h 1424419"/>
                <a:gd name="connsiteX13-555" fmla="*/ 68397 w 1313169"/>
                <a:gd name="connsiteY13-556" fmla="*/ 1130059 h 1424419"/>
                <a:gd name="connsiteX14-557" fmla="*/ 667 w 1313169"/>
                <a:gd name="connsiteY14-558" fmla="*/ 999105 h 1424419"/>
                <a:gd name="connsiteX15-559" fmla="*/ 0 w 1313169"/>
                <a:gd name="connsiteY15-560" fmla="*/ 972364 h 1424419"/>
                <a:gd name="connsiteX16-561" fmla="*/ 2496 w 1313169"/>
                <a:gd name="connsiteY16-562" fmla="*/ 463106 h 1424419"/>
                <a:gd name="connsiteX17-563" fmla="*/ 2458 w 1313169"/>
                <a:gd name="connsiteY17-564" fmla="*/ 429563 h 1424419"/>
                <a:gd name="connsiteX18-565" fmla="*/ 75248 w 1313169"/>
                <a:gd name="connsiteY18-566" fmla="*/ 303202 h 1424419"/>
                <a:gd name="connsiteX19-567" fmla="*/ 106293 w 1313169"/>
                <a:gd name="connsiteY19-568" fmla="*/ 282597 h 1424419"/>
                <a:gd name="connsiteX20-569" fmla="*/ 541533 w 1313169"/>
                <a:gd name="connsiteY20-570" fmla="*/ 38110 h 1424419"/>
                <a:gd name="connsiteX21-571" fmla="*/ 653528 w 1313169"/>
                <a:gd name="connsiteY21-572" fmla="*/ 0 h 1424419"/>
                <a:gd name="connsiteX0-573" fmla="*/ 653528 w 1306267"/>
                <a:gd name="connsiteY0-574" fmla="*/ 0 h 1424419"/>
                <a:gd name="connsiteX1-575" fmla="*/ 757287 w 1306267"/>
                <a:gd name="connsiteY1-576" fmla="*/ 32444 h 1424419"/>
                <a:gd name="connsiteX2-577" fmla="*/ 1206876 w 1306267"/>
                <a:gd name="connsiteY2-578" fmla="*/ 284945 h 1424419"/>
                <a:gd name="connsiteX3-579" fmla="*/ 1237706 w 1306267"/>
                <a:gd name="connsiteY3-580" fmla="*/ 306775 h 1424419"/>
                <a:gd name="connsiteX4-581" fmla="*/ 1301712 w 1306267"/>
                <a:gd name="connsiteY4-582" fmla="*/ 442384 h 1424419"/>
                <a:gd name="connsiteX5-583" fmla="*/ 1303099 w 1306267"/>
                <a:gd name="connsiteY5-584" fmla="*/ 495558 h 1424419"/>
                <a:gd name="connsiteX6-585" fmla="*/ 1303099 w 1306267"/>
                <a:gd name="connsiteY6-586" fmla="*/ 952393 h 1424419"/>
                <a:gd name="connsiteX7-587" fmla="*/ 1305306 w 1306267"/>
                <a:gd name="connsiteY7-588" fmla="*/ 990115 h 1424419"/>
                <a:gd name="connsiteX8-589" fmla="*/ 1255800 w 1306267"/>
                <a:gd name="connsiteY8-590" fmla="*/ 1142552 h 1424419"/>
                <a:gd name="connsiteX9-591" fmla="*/ 1172881 w 1306267"/>
                <a:gd name="connsiteY9-592" fmla="*/ 1179342 h 1424419"/>
                <a:gd name="connsiteX10-593" fmla="*/ 792288 w 1306267"/>
                <a:gd name="connsiteY10-594" fmla="*/ 1385653 h 1424419"/>
                <a:gd name="connsiteX11-595" fmla="*/ 522686 w 1306267"/>
                <a:gd name="connsiteY11-596" fmla="*/ 1384922 h 1424419"/>
                <a:gd name="connsiteX12-597" fmla="*/ 80344 w 1306267"/>
                <a:gd name="connsiteY12-598" fmla="*/ 1139323 h 1424419"/>
                <a:gd name="connsiteX13-599" fmla="*/ 68397 w 1306267"/>
                <a:gd name="connsiteY13-600" fmla="*/ 1130059 h 1424419"/>
                <a:gd name="connsiteX14-601" fmla="*/ 667 w 1306267"/>
                <a:gd name="connsiteY14-602" fmla="*/ 999105 h 1424419"/>
                <a:gd name="connsiteX15-603" fmla="*/ 0 w 1306267"/>
                <a:gd name="connsiteY15-604" fmla="*/ 972364 h 1424419"/>
                <a:gd name="connsiteX16-605" fmla="*/ 2496 w 1306267"/>
                <a:gd name="connsiteY16-606" fmla="*/ 463106 h 1424419"/>
                <a:gd name="connsiteX17-607" fmla="*/ 2458 w 1306267"/>
                <a:gd name="connsiteY17-608" fmla="*/ 429563 h 1424419"/>
                <a:gd name="connsiteX18-609" fmla="*/ 75248 w 1306267"/>
                <a:gd name="connsiteY18-610" fmla="*/ 303202 h 1424419"/>
                <a:gd name="connsiteX19-611" fmla="*/ 106293 w 1306267"/>
                <a:gd name="connsiteY19-612" fmla="*/ 282597 h 1424419"/>
                <a:gd name="connsiteX20-613" fmla="*/ 541533 w 1306267"/>
                <a:gd name="connsiteY20-614" fmla="*/ 38110 h 1424419"/>
                <a:gd name="connsiteX21-615" fmla="*/ 653528 w 1306267"/>
                <a:gd name="connsiteY21-616" fmla="*/ 0 h 1424419"/>
                <a:gd name="connsiteX0-617" fmla="*/ 653528 w 1306267"/>
                <a:gd name="connsiteY0-618" fmla="*/ 0 h 1424419"/>
                <a:gd name="connsiteX1-619" fmla="*/ 757287 w 1306267"/>
                <a:gd name="connsiteY1-620" fmla="*/ 32444 h 1424419"/>
                <a:gd name="connsiteX2-621" fmla="*/ 1206876 w 1306267"/>
                <a:gd name="connsiteY2-622" fmla="*/ 284945 h 1424419"/>
                <a:gd name="connsiteX3-623" fmla="*/ 1237706 w 1306267"/>
                <a:gd name="connsiteY3-624" fmla="*/ 306775 h 1424419"/>
                <a:gd name="connsiteX4-625" fmla="*/ 1301712 w 1306267"/>
                <a:gd name="connsiteY4-626" fmla="*/ 442384 h 1424419"/>
                <a:gd name="connsiteX5-627" fmla="*/ 1303099 w 1306267"/>
                <a:gd name="connsiteY5-628" fmla="*/ 495558 h 1424419"/>
                <a:gd name="connsiteX6-629" fmla="*/ 1303099 w 1306267"/>
                <a:gd name="connsiteY6-630" fmla="*/ 952393 h 1424419"/>
                <a:gd name="connsiteX7-631" fmla="*/ 1305306 w 1306267"/>
                <a:gd name="connsiteY7-632" fmla="*/ 990115 h 1424419"/>
                <a:gd name="connsiteX8-633" fmla="*/ 1255800 w 1306267"/>
                <a:gd name="connsiteY8-634" fmla="*/ 1142552 h 1424419"/>
                <a:gd name="connsiteX9-635" fmla="*/ 1172881 w 1306267"/>
                <a:gd name="connsiteY9-636" fmla="*/ 1179342 h 1424419"/>
                <a:gd name="connsiteX10-637" fmla="*/ 792288 w 1306267"/>
                <a:gd name="connsiteY10-638" fmla="*/ 1385653 h 1424419"/>
                <a:gd name="connsiteX11-639" fmla="*/ 522686 w 1306267"/>
                <a:gd name="connsiteY11-640" fmla="*/ 1384922 h 1424419"/>
                <a:gd name="connsiteX12-641" fmla="*/ 80344 w 1306267"/>
                <a:gd name="connsiteY12-642" fmla="*/ 1139323 h 1424419"/>
                <a:gd name="connsiteX13-643" fmla="*/ 61328 w 1306267"/>
                <a:gd name="connsiteY13-644" fmla="*/ 1127231 h 1424419"/>
                <a:gd name="connsiteX14-645" fmla="*/ 667 w 1306267"/>
                <a:gd name="connsiteY14-646" fmla="*/ 999105 h 1424419"/>
                <a:gd name="connsiteX15-647" fmla="*/ 0 w 1306267"/>
                <a:gd name="connsiteY15-648" fmla="*/ 972364 h 1424419"/>
                <a:gd name="connsiteX16-649" fmla="*/ 2496 w 1306267"/>
                <a:gd name="connsiteY16-650" fmla="*/ 463106 h 1424419"/>
                <a:gd name="connsiteX17-651" fmla="*/ 2458 w 1306267"/>
                <a:gd name="connsiteY17-652" fmla="*/ 429563 h 1424419"/>
                <a:gd name="connsiteX18-653" fmla="*/ 75248 w 1306267"/>
                <a:gd name="connsiteY18-654" fmla="*/ 303202 h 1424419"/>
                <a:gd name="connsiteX19-655" fmla="*/ 106293 w 1306267"/>
                <a:gd name="connsiteY19-656" fmla="*/ 282597 h 1424419"/>
                <a:gd name="connsiteX20-657" fmla="*/ 541533 w 1306267"/>
                <a:gd name="connsiteY20-658" fmla="*/ 38110 h 1424419"/>
                <a:gd name="connsiteX21-659" fmla="*/ 653528 w 1306267"/>
                <a:gd name="connsiteY21-660" fmla="*/ 0 h 1424419"/>
                <a:gd name="connsiteX0-661" fmla="*/ 653528 w 1306267"/>
                <a:gd name="connsiteY0-662" fmla="*/ 0 h 1424419"/>
                <a:gd name="connsiteX1-663" fmla="*/ 757287 w 1306267"/>
                <a:gd name="connsiteY1-664" fmla="*/ 32444 h 1424419"/>
                <a:gd name="connsiteX2-665" fmla="*/ 1206876 w 1306267"/>
                <a:gd name="connsiteY2-666" fmla="*/ 284945 h 1424419"/>
                <a:gd name="connsiteX3-667" fmla="*/ 1237706 w 1306267"/>
                <a:gd name="connsiteY3-668" fmla="*/ 306775 h 1424419"/>
                <a:gd name="connsiteX4-669" fmla="*/ 1301712 w 1306267"/>
                <a:gd name="connsiteY4-670" fmla="*/ 442384 h 1424419"/>
                <a:gd name="connsiteX5-671" fmla="*/ 1303099 w 1306267"/>
                <a:gd name="connsiteY5-672" fmla="*/ 495558 h 1424419"/>
                <a:gd name="connsiteX6-673" fmla="*/ 1303099 w 1306267"/>
                <a:gd name="connsiteY6-674" fmla="*/ 952393 h 1424419"/>
                <a:gd name="connsiteX7-675" fmla="*/ 1305306 w 1306267"/>
                <a:gd name="connsiteY7-676" fmla="*/ 990115 h 1424419"/>
                <a:gd name="connsiteX8-677" fmla="*/ 1255800 w 1306267"/>
                <a:gd name="connsiteY8-678" fmla="*/ 1142552 h 1424419"/>
                <a:gd name="connsiteX9-679" fmla="*/ 1172881 w 1306267"/>
                <a:gd name="connsiteY9-680" fmla="*/ 1179342 h 1424419"/>
                <a:gd name="connsiteX10-681" fmla="*/ 792288 w 1306267"/>
                <a:gd name="connsiteY10-682" fmla="*/ 1385653 h 1424419"/>
                <a:gd name="connsiteX11-683" fmla="*/ 522686 w 1306267"/>
                <a:gd name="connsiteY11-684" fmla="*/ 1384922 h 1424419"/>
                <a:gd name="connsiteX12-685" fmla="*/ 80344 w 1306267"/>
                <a:gd name="connsiteY12-686" fmla="*/ 1139323 h 1424419"/>
                <a:gd name="connsiteX13-687" fmla="*/ 61328 w 1306267"/>
                <a:gd name="connsiteY13-688" fmla="*/ 1127231 h 1424419"/>
                <a:gd name="connsiteX14-689" fmla="*/ 667 w 1306267"/>
                <a:gd name="connsiteY14-690" fmla="*/ 999105 h 1424419"/>
                <a:gd name="connsiteX15-691" fmla="*/ 0 w 1306267"/>
                <a:gd name="connsiteY15-692" fmla="*/ 972364 h 1424419"/>
                <a:gd name="connsiteX16-693" fmla="*/ 2496 w 1306267"/>
                <a:gd name="connsiteY16-694" fmla="*/ 463106 h 1424419"/>
                <a:gd name="connsiteX17-695" fmla="*/ 2458 w 1306267"/>
                <a:gd name="connsiteY17-696" fmla="*/ 429563 h 1424419"/>
                <a:gd name="connsiteX18-697" fmla="*/ 75248 w 1306267"/>
                <a:gd name="connsiteY18-698" fmla="*/ 303202 h 1424419"/>
                <a:gd name="connsiteX19-699" fmla="*/ 106293 w 1306267"/>
                <a:gd name="connsiteY19-700" fmla="*/ 282597 h 1424419"/>
                <a:gd name="connsiteX20-701" fmla="*/ 541533 w 1306267"/>
                <a:gd name="connsiteY20-702" fmla="*/ 38110 h 1424419"/>
                <a:gd name="connsiteX21-703" fmla="*/ 653528 w 1306267"/>
                <a:gd name="connsiteY21-704" fmla="*/ 0 h 1424419"/>
                <a:gd name="connsiteX0-705" fmla="*/ 653528 w 1306267"/>
                <a:gd name="connsiteY0-706" fmla="*/ 0 h 1424419"/>
                <a:gd name="connsiteX1-707" fmla="*/ 757287 w 1306267"/>
                <a:gd name="connsiteY1-708" fmla="*/ 32444 h 1424419"/>
                <a:gd name="connsiteX2-709" fmla="*/ 1206876 w 1306267"/>
                <a:gd name="connsiteY2-710" fmla="*/ 284945 h 1424419"/>
                <a:gd name="connsiteX3-711" fmla="*/ 1237706 w 1306267"/>
                <a:gd name="connsiteY3-712" fmla="*/ 306775 h 1424419"/>
                <a:gd name="connsiteX4-713" fmla="*/ 1301712 w 1306267"/>
                <a:gd name="connsiteY4-714" fmla="*/ 442384 h 1424419"/>
                <a:gd name="connsiteX5-715" fmla="*/ 1303099 w 1306267"/>
                <a:gd name="connsiteY5-716" fmla="*/ 495558 h 1424419"/>
                <a:gd name="connsiteX6-717" fmla="*/ 1303099 w 1306267"/>
                <a:gd name="connsiteY6-718" fmla="*/ 952393 h 1424419"/>
                <a:gd name="connsiteX7-719" fmla="*/ 1305306 w 1306267"/>
                <a:gd name="connsiteY7-720" fmla="*/ 990115 h 1424419"/>
                <a:gd name="connsiteX8-721" fmla="*/ 1255800 w 1306267"/>
                <a:gd name="connsiteY8-722" fmla="*/ 1142552 h 1424419"/>
                <a:gd name="connsiteX9-723" fmla="*/ 1172881 w 1306267"/>
                <a:gd name="connsiteY9-724" fmla="*/ 1179342 h 1424419"/>
                <a:gd name="connsiteX10-725" fmla="*/ 792288 w 1306267"/>
                <a:gd name="connsiteY10-726" fmla="*/ 1385653 h 1424419"/>
                <a:gd name="connsiteX11-727" fmla="*/ 522686 w 1306267"/>
                <a:gd name="connsiteY11-728" fmla="*/ 1384922 h 1424419"/>
                <a:gd name="connsiteX12-729" fmla="*/ 90241 w 1306267"/>
                <a:gd name="connsiteY12-730" fmla="*/ 1150634 h 1424419"/>
                <a:gd name="connsiteX13-731" fmla="*/ 61328 w 1306267"/>
                <a:gd name="connsiteY13-732" fmla="*/ 1127231 h 1424419"/>
                <a:gd name="connsiteX14-733" fmla="*/ 667 w 1306267"/>
                <a:gd name="connsiteY14-734" fmla="*/ 999105 h 1424419"/>
                <a:gd name="connsiteX15-735" fmla="*/ 0 w 1306267"/>
                <a:gd name="connsiteY15-736" fmla="*/ 972364 h 1424419"/>
                <a:gd name="connsiteX16-737" fmla="*/ 2496 w 1306267"/>
                <a:gd name="connsiteY16-738" fmla="*/ 463106 h 1424419"/>
                <a:gd name="connsiteX17-739" fmla="*/ 2458 w 1306267"/>
                <a:gd name="connsiteY17-740" fmla="*/ 429563 h 1424419"/>
                <a:gd name="connsiteX18-741" fmla="*/ 75248 w 1306267"/>
                <a:gd name="connsiteY18-742" fmla="*/ 303202 h 1424419"/>
                <a:gd name="connsiteX19-743" fmla="*/ 106293 w 1306267"/>
                <a:gd name="connsiteY19-744" fmla="*/ 282597 h 1424419"/>
                <a:gd name="connsiteX20-745" fmla="*/ 541533 w 1306267"/>
                <a:gd name="connsiteY20-746" fmla="*/ 38110 h 1424419"/>
                <a:gd name="connsiteX21-747" fmla="*/ 653528 w 1306267"/>
                <a:gd name="connsiteY21-748" fmla="*/ 0 h 1424419"/>
                <a:gd name="connsiteX0-749" fmla="*/ 653528 w 1306267"/>
                <a:gd name="connsiteY0-750" fmla="*/ 0 h 1424419"/>
                <a:gd name="connsiteX1-751" fmla="*/ 757287 w 1306267"/>
                <a:gd name="connsiteY1-752" fmla="*/ 32444 h 1424419"/>
                <a:gd name="connsiteX2-753" fmla="*/ 1206876 w 1306267"/>
                <a:gd name="connsiteY2-754" fmla="*/ 284945 h 1424419"/>
                <a:gd name="connsiteX3-755" fmla="*/ 1237706 w 1306267"/>
                <a:gd name="connsiteY3-756" fmla="*/ 306775 h 1424419"/>
                <a:gd name="connsiteX4-757" fmla="*/ 1301712 w 1306267"/>
                <a:gd name="connsiteY4-758" fmla="*/ 442384 h 1424419"/>
                <a:gd name="connsiteX5-759" fmla="*/ 1303099 w 1306267"/>
                <a:gd name="connsiteY5-760" fmla="*/ 495558 h 1424419"/>
                <a:gd name="connsiteX6-761" fmla="*/ 1303099 w 1306267"/>
                <a:gd name="connsiteY6-762" fmla="*/ 952393 h 1424419"/>
                <a:gd name="connsiteX7-763" fmla="*/ 1305306 w 1306267"/>
                <a:gd name="connsiteY7-764" fmla="*/ 990115 h 1424419"/>
                <a:gd name="connsiteX8-765" fmla="*/ 1255800 w 1306267"/>
                <a:gd name="connsiteY8-766" fmla="*/ 1142552 h 1424419"/>
                <a:gd name="connsiteX9-767" fmla="*/ 1172881 w 1306267"/>
                <a:gd name="connsiteY9-768" fmla="*/ 1179342 h 1424419"/>
                <a:gd name="connsiteX10-769" fmla="*/ 792288 w 1306267"/>
                <a:gd name="connsiteY10-770" fmla="*/ 1385653 h 1424419"/>
                <a:gd name="connsiteX11-771" fmla="*/ 522686 w 1306267"/>
                <a:gd name="connsiteY11-772" fmla="*/ 1384922 h 1424419"/>
                <a:gd name="connsiteX12-773" fmla="*/ 90241 w 1306267"/>
                <a:gd name="connsiteY12-774" fmla="*/ 1150634 h 1424419"/>
                <a:gd name="connsiteX13-775" fmla="*/ 61328 w 1306267"/>
                <a:gd name="connsiteY13-776" fmla="*/ 1127231 h 1424419"/>
                <a:gd name="connsiteX14-777" fmla="*/ 667 w 1306267"/>
                <a:gd name="connsiteY14-778" fmla="*/ 999105 h 1424419"/>
                <a:gd name="connsiteX15-779" fmla="*/ 0 w 1306267"/>
                <a:gd name="connsiteY15-780" fmla="*/ 972364 h 1424419"/>
                <a:gd name="connsiteX16-781" fmla="*/ 2496 w 1306267"/>
                <a:gd name="connsiteY16-782" fmla="*/ 463106 h 1424419"/>
                <a:gd name="connsiteX17-783" fmla="*/ 2458 w 1306267"/>
                <a:gd name="connsiteY17-784" fmla="*/ 429563 h 1424419"/>
                <a:gd name="connsiteX18-785" fmla="*/ 75248 w 1306267"/>
                <a:gd name="connsiteY18-786" fmla="*/ 303202 h 1424419"/>
                <a:gd name="connsiteX19-787" fmla="*/ 106293 w 1306267"/>
                <a:gd name="connsiteY19-788" fmla="*/ 282597 h 1424419"/>
                <a:gd name="connsiteX20-789" fmla="*/ 541533 w 1306267"/>
                <a:gd name="connsiteY20-790" fmla="*/ 38110 h 1424419"/>
                <a:gd name="connsiteX21-791" fmla="*/ 653528 w 1306267"/>
                <a:gd name="connsiteY21-792" fmla="*/ 0 h 1424419"/>
                <a:gd name="connsiteX0-793" fmla="*/ 653528 w 1306267"/>
                <a:gd name="connsiteY0-794" fmla="*/ 0 h 1424419"/>
                <a:gd name="connsiteX1-795" fmla="*/ 757287 w 1306267"/>
                <a:gd name="connsiteY1-796" fmla="*/ 32444 h 1424419"/>
                <a:gd name="connsiteX2-797" fmla="*/ 1206876 w 1306267"/>
                <a:gd name="connsiteY2-798" fmla="*/ 284945 h 1424419"/>
                <a:gd name="connsiteX3-799" fmla="*/ 1237706 w 1306267"/>
                <a:gd name="connsiteY3-800" fmla="*/ 306775 h 1424419"/>
                <a:gd name="connsiteX4-801" fmla="*/ 1301712 w 1306267"/>
                <a:gd name="connsiteY4-802" fmla="*/ 442384 h 1424419"/>
                <a:gd name="connsiteX5-803" fmla="*/ 1303099 w 1306267"/>
                <a:gd name="connsiteY5-804" fmla="*/ 495558 h 1424419"/>
                <a:gd name="connsiteX6-805" fmla="*/ 1303099 w 1306267"/>
                <a:gd name="connsiteY6-806" fmla="*/ 952393 h 1424419"/>
                <a:gd name="connsiteX7-807" fmla="*/ 1305306 w 1306267"/>
                <a:gd name="connsiteY7-808" fmla="*/ 990115 h 1424419"/>
                <a:gd name="connsiteX8-809" fmla="*/ 1255800 w 1306267"/>
                <a:gd name="connsiteY8-810" fmla="*/ 1142552 h 1424419"/>
                <a:gd name="connsiteX9-811" fmla="*/ 1172881 w 1306267"/>
                <a:gd name="connsiteY9-812" fmla="*/ 1179342 h 1424419"/>
                <a:gd name="connsiteX10-813" fmla="*/ 792288 w 1306267"/>
                <a:gd name="connsiteY10-814" fmla="*/ 1385653 h 1424419"/>
                <a:gd name="connsiteX11-815" fmla="*/ 522686 w 1306267"/>
                <a:gd name="connsiteY11-816" fmla="*/ 1384922 h 1424419"/>
                <a:gd name="connsiteX12-817" fmla="*/ 90241 w 1306267"/>
                <a:gd name="connsiteY12-818" fmla="*/ 1150634 h 1424419"/>
                <a:gd name="connsiteX13-819" fmla="*/ 61328 w 1306267"/>
                <a:gd name="connsiteY13-820" fmla="*/ 1127231 h 1424419"/>
                <a:gd name="connsiteX14-821" fmla="*/ 667 w 1306267"/>
                <a:gd name="connsiteY14-822" fmla="*/ 999105 h 1424419"/>
                <a:gd name="connsiteX15-823" fmla="*/ 0 w 1306267"/>
                <a:gd name="connsiteY15-824" fmla="*/ 972364 h 1424419"/>
                <a:gd name="connsiteX16-825" fmla="*/ 2496 w 1306267"/>
                <a:gd name="connsiteY16-826" fmla="*/ 463106 h 1424419"/>
                <a:gd name="connsiteX17-827" fmla="*/ 2458 w 1306267"/>
                <a:gd name="connsiteY17-828" fmla="*/ 429563 h 1424419"/>
                <a:gd name="connsiteX18-829" fmla="*/ 75248 w 1306267"/>
                <a:gd name="connsiteY18-830" fmla="*/ 303202 h 1424419"/>
                <a:gd name="connsiteX19-831" fmla="*/ 106293 w 1306267"/>
                <a:gd name="connsiteY19-832" fmla="*/ 282597 h 1424419"/>
                <a:gd name="connsiteX20-833" fmla="*/ 541533 w 1306267"/>
                <a:gd name="connsiteY20-834" fmla="*/ 38110 h 1424419"/>
                <a:gd name="connsiteX21-835" fmla="*/ 653528 w 1306267"/>
                <a:gd name="connsiteY21-836" fmla="*/ 0 h 1424419"/>
                <a:gd name="connsiteX0-837" fmla="*/ 653528 w 1306267"/>
                <a:gd name="connsiteY0-838" fmla="*/ 0 h 1424419"/>
                <a:gd name="connsiteX1-839" fmla="*/ 757287 w 1306267"/>
                <a:gd name="connsiteY1-840" fmla="*/ 32444 h 1424419"/>
                <a:gd name="connsiteX2-841" fmla="*/ 1206876 w 1306267"/>
                <a:gd name="connsiteY2-842" fmla="*/ 284945 h 1424419"/>
                <a:gd name="connsiteX3-843" fmla="*/ 1237706 w 1306267"/>
                <a:gd name="connsiteY3-844" fmla="*/ 306775 h 1424419"/>
                <a:gd name="connsiteX4-845" fmla="*/ 1301712 w 1306267"/>
                <a:gd name="connsiteY4-846" fmla="*/ 442384 h 1424419"/>
                <a:gd name="connsiteX5-847" fmla="*/ 1303099 w 1306267"/>
                <a:gd name="connsiteY5-848" fmla="*/ 495558 h 1424419"/>
                <a:gd name="connsiteX6-849" fmla="*/ 1303099 w 1306267"/>
                <a:gd name="connsiteY6-850" fmla="*/ 952393 h 1424419"/>
                <a:gd name="connsiteX7-851" fmla="*/ 1305306 w 1306267"/>
                <a:gd name="connsiteY7-852" fmla="*/ 990115 h 1424419"/>
                <a:gd name="connsiteX8-853" fmla="*/ 1255800 w 1306267"/>
                <a:gd name="connsiteY8-854" fmla="*/ 1142552 h 1424419"/>
                <a:gd name="connsiteX9-855" fmla="*/ 1172881 w 1306267"/>
                <a:gd name="connsiteY9-856" fmla="*/ 1179342 h 1424419"/>
                <a:gd name="connsiteX10-857" fmla="*/ 792288 w 1306267"/>
                <a:gd name="connsiteY10-858" fmla="*/ 1385653 h 1424419"/>
                <a:gd name="connsiteX11-859" fmla="*/ 522686 w 1306267"/>
                <a:gd name="connsiteY11-860" fmla="*/ 1384922 h 1424419"/>
                <a:gd name="connsiteX12-861" fmla="*/ 90241 w 1306267"/>
                <a:gd name="connsiteY12-862" fmla="*/ 1150634 h 1424419"/>
                <a:gd name="connsiteX13-863" fmla="*/ 61328 w 1306267"/>
                <a:gd name="connsiteY13-864" fmla="*/ 1127231 h 1424419"/>
                <a:gd name="connsiteX14-865" fmla="*/ 667 w 1306267"/>
                <a:gd name="connsiteY14-866" fmla="*/ 999105 h 1424419"/>
                <a:gd name="connsiteX15-867" fmla="*/ 0 w 1306267"/>
                <a:gd name="connsiteY15-868" fmla="*/ 972364 h 1424419"/>
                <a:gd name="connsiteX16-869" fmla="*/ 2496 w 1306267"/>
                <a:gd name="connsiteY16-870" fmla="*/ 463106 h 1424419"/>
                <a:gd name="connsiteX17-871" fmla="*/ 2458 w 1306267"/>
                <a:gd name="connsiteY17-872" fmla="*/ 429563 h 1424419"/>
                <a:gd name="connsiteX18-873" fmla="*/ 75248 w 1306267"/>
                <a:gd name="connsiteY18-874" fmla="*/ 303202 h 1424419"/>
                <a:gd name="connsiteX19-875" fmla="*/ 106293 w 1306267"/>
                <a:gd name="connsiteY19-876" fmla="*/ 282597 h 1424419"/>
                <a:gd name="connsiteX20-877" fmla="*/ 541533 w 1306267"/>
                <a:gd name="connsiteY20-878" fmla="*/ 38110 h 1424419"/>
                <a:gd name="connsiteX21-879" fmla="*/ 653528 w 1306267"/>
                <a:gd name="connsiteY21-880" fmla="*/ 0 h 1424419"/>
                <a:gd name="connsiteX0-881" fmla="*/ 653528 w 1306267"/>
                <a:gd name="connsiteY0-882" fmla="*/ 0 h 1424419"/>
                <a:gd name="connsiteX1-883" fmla="*/ 757287 w 1306267"/>
                <a:gd name="connsiteY1-884" fmla="*/ 32444 h 1424419"/>
                <a:gd name="connsiteX2-885" fmla="*/ 1206876 w 1306267"/>
                <a:gd name="connsiteY2-886" fmla="*/ 284945 h 1424419"/>
                <a:gd name="connsiteX3-887" fmla="*/ 1237706 w 1306267"/>
                <a:gd name="connsiteY3-888" fmla="*/ 306775 h 1424419"/>
                <a:gd name="connsiteX4-889" fmla="*/ 1301712 w 1306267"/>
                <a:gd name="connsiteY4-890" fmla="*/ 442384 h 1424419"/>
                <a:gd name="connsiteX5-891" fmla="*/ 1303099 w 1306267"/>
                <a:gd name="connsiteY5-892" fmla="*/ 495558 h 1424419"/>
                <a:gd name="connsiteX6-893" fmla="*/ 1303099 w 1306267"/>
                <a:gd name="connsiteY6-894" fmla="*/ 952393 h 1424419"/>
                <a:gd name="connsiteX7-895" fmla="*/ 1305306 w 1306267"/>
                <a:gd name="connsiteY7-896" fmla="*/ 990115 h 1424419"/>
                <a:gd name="connsiteX8-897" fmla="*/ 1255800 w 1306267"/>
                <a:gd name="connsiteY8-898" fmla="*/ 1142552 h 1424419"/>
                <a:gd name="connsiteX9-899" fmla="*/ 1172881 w 1306267"/>
                <a:gd name="connsiteY9-900" fmla="*/ 1179342 h 1424419"/>
                <a:gd name="connsiteX10-901" fmla="*/ 792288 w 1306267"/>
                <a:gd name="connsiteY10-902" fmla="*/ 1385653 h 1424419"/>
                <a:gd name="connsiteX11-903" fmla="*/ 522686 w 1306267"/>
                <a:gd name="connsiteY11-904" fmla="*/ 1384922 h 1424419"/>
                <a:gd name="connsiteX12-905" fmla="*/ 90241 w 1306267"/>
                <a:gd name="connsiteY12-906" fmla="*/ 1150634 h 1424419"/>
                <a:gd name="connsiteX13-907" fmla="*/ 55672 w 1306267"/>
                <a:gd name="connsiteY13-908" fmla="*/ 1124403 h 1424419"/>
                <a:gd name="connsiteX14-909" fmla="*/ 667 w 1306267"/>
                <a:gd name="connsiteY14-910" fmla="*/ 999105 h 1424419"/>
                <a:gd name="connsiteX15-911" fmla="*/ 0 w 1306267"/>
                <a:gd name="connsiteY15-912" fmla="*/ 972364 h 1424419"/>
                <a:gd name="connsiteX16-913" fmla="*/ 2496 w 1306267"/>
                <a:gd name="connsiteY16-914" fmla="*/ 463106 h 1424419"/>
                <a:gd name="connsiteX17-915" fmla="*/ 2458 w 1306267"/>
                <a:gd name="connsiteY17-916" fmla="*/ 429563 h 1424419"/>
                <a:gd name="connsiteX18-917" fmla="*/ 75248 w 1306267"/>
                <a:gd name="connsiteY18-918" fmla="*/ 303202 h 1424419"/>
                <a:gd name="connsiteX19-919" fmla="*/ 106293 w 1306267"/>
                <a:gd name="connsiteY19-920" fmla="*/ 282597 h 1424419"/>
                <a:gd name="connsiteX20-921" fmla="*/ 541533 w 1306267"/>
                <a:gd name="connsiteY20-922" fmla="*/ 38110 h 1424419"/>
                <a:gd name="connsiteX21-923" fmla="*/ 653528 w 1306267"/>
                <a:gd name="connsiteY21-924" fmla="*/ 0 h 1424419"/>
                <a:gd name="connsiteX0-925" fmla="*/ 653528 w 1306267"/>
                <a:gd name="connsiteY0-926" fmla="*/ 0 h 1424419"/>
                <a:gd name="connsiteX1-927" fmla="*/ 757287 w 1306267"/>
                <a:gd name="connsiteY1-928" fmla="*/ 32444 h 1424419"/>
                <a:gd name="connsiteX2-929" fmla="*/ 1206876 w 1306267"/>
                <a:gd name="connsiteY2-930" fmla="*/ 284945 h 1424419"/>
                <a:gd name="connsiteX3-931" fmla="*/ 1237706 w 1306267"/>
                <a:gd name="connsiteY3-932" fmla="*/ 306775 h 1424419"/>
                <a:gd name="connsiteX4-933" fmla="*/ 1301712 w 1306267"/>
                <a:gd name="connsiteY4-934" fmla="*/ 442384 h 1424419"/>
                <a:gd name="connsiteX5-935" fmla="*/ 1303099 w 1306267"/>
                <a:gd name="connsiteY5-936" fmla="*/ 495558 h 1424419"/>
                <a:gd name="connsiteX6-937" fmla="*/ 1303099 w 1306267"/>
                <a:gd name="connsiteY6-938" fmla="*/ 952393 h 1424419"/>
                <a:gd name="connsiteX7-939" fmla="*/ 1305306 w 1306267"/>
                <a:gd name="connsiteY7-940" fmla="*/ 990115 h 1424419"/>
                <a:gd name="connsiteX8-941" fmla="*/ 1255800 w 1306267"/>
                <a:gd name="connsiteY8-942" fmla="*/ 1142552 h 1424419"/>
                <a:gd name="connsiteX9-943" fmla="*/ 1172881 w 1306267"/>
                <a:gd name="connsiteY9-944" fmla="*/ 1179342 h 1424419"/>
                <a:gd name="connsiteX10-945" fmla="*/ 792288 w 1306267"/>
                <a:gd name="connsiteY10-946" fmla="*/ 1385653 h 1424419"/>
                <a:gd name="connsiteX11-947" fmla="*/ 522686 w 1306267"/>
                <a:gd name="connsiteY11-948" fmla="*/ 1384922 h 1424419"/>
                <a:gd name="connsiteX12-949" fmla="*/ 90241 w 1306267"/>
                <a:gd name="connsiteY12-950" fmla="*/ 1150634 h 1424419"/>
                <a:gd name="connsiteX13-951" fmla="*/ 55672 w 1306267"/>
                <a:gd name="connsiteY13-952" fmla="*/ 1124403 h 1424419"/>
                <a:gd name="connsiteX14-953" fmla="*/ 667 w 1306267"/>
                <a:gd name="connsiteY14-954" fmla="*/ 999105 h 1424419"/>
                <a:gd name="connsiteX15-955" fmla="*/ 0 w 1306267"/>
                <a:gd name="connsiteY15-956" fmla="*/ 972364 h 1424419"/>
                <a:gd name="connsiteX16-957" fmla="*/ 2496 w 1306267"/>
                <a:gd name="connsiteY16-958" fmla="*/ 463106 h 1424419"/>
                <a:gd name="connsiteX17-959" fmla="*/ 2458 w 1306267"/>
                <a:gd name="connsiteY17-960" fmla="*/ 429563 h 1424419"/>
                <a:gd name="connsiteX18-961" fmla="*/ 75248 w 1306267"/>
                <a:gd name="connsiteY18-962" fmla="*/ 303202 h 1424419"/>
                <a:gd name="connsiteX19-963" fmla="*/ 106293 w 1306267"/>
                <a:gd name="connsiteY19-964" fmla="*/ 282597 h 1424419"/>
                <a:gd name="connsiteX20-965" fmla="*/ 541533 w 1306267"/>
                <a:gd name="connsiteY20-966" fmla="*/ 38110 h 1424419"/>
                <a:gd name="connsiteX21-967" fmla="*/ 653528 w 1306267"/>
                <a:gd name="connsiteY21-968" fmla="*/ 0 h 1424419"/>
                <a:gd name="connsiteX0-969" fmla="*/ 653528 w 1306267"/>
                <a:gd name="connsiteY0-970" fmla="*/ 0 h 1424419"/>
                <a:gd name="connsiteX1-971" fmla="*/ 757287 w 1306267"/>
                <a:gd name="connsiteY1-972" fmla="*/ 32444 h 1424419"/>
                <a:gd name="connsiteX2-973" fmla="*/ 1206876 w 1306267"/>
                <a:gd name="connsiteY2-974" fmla="*/ 284945 h 1424419"/>
                <a:gd name="connsiteX3-975" fmla="*/ 1237706 w 1306267"/>
                <a:gd name="connsiteY3-976" fmla="*/ 306775 h 1424419"/>
                <a:gd name="connsiteX4-977" fmla="*/ 1301712 w 1306267"/>
                <a:gd name="connsiteY4-978" fmla="*/ 442384 h 1424419"/>
                <a:gd name="connsiteX5-979" fmla="*/ 1303099 w 1306267"/>
                <a:gd name="connsiteY5-980" fmla="*/ 495558 h 1424419"/>
                <a:gd name="connsiteX6-981" fmla="*/ 1303099 w 1306267"/>
                <a:gd name="connsiteY6-982" fmla="*/ 952393 h 1424419"/>
                <a:gd name="connsiteX7-983" fmla="*/ 1305306 w 1306267"/>
                <a:gd name="connsiteY7-984" fmla="*/ 990115 h 1424419"/>
                <a:gd name="connsiteX8-985" fmla="*/ 1255800 w 1306267"/>
                <a:gd name="connsiteY8-986" fmla="*/ 1142552 h 1424419"/>
                <a:gd name="connsiteX9-987" fmla="*/ 1172881 w 1306267"/>
                <a:gd name="connsiteY9-988" fmla="*/ 1179342 h 1424419"/>
                <a:gd name="connsiteX10-989" fmla="*/ 792288 w 1306267"/>
                <a:gd name="connsiteY10-990" fmla="*/ 1385653 h 1424419"/>
                <a:gd name="connsiteX11-991" fmla="*/ 522686 w 1306267"/>
                <a:gd name="connsiteY11-992" fmla="*/ 1384922 h 1424419"/>
                <a:gd name="connsiteX12-993" fmla="*/ 90241 w 1306267"/>
                <a:gd name="connsiteY12-994" fmla="*/ 1150634 h 1424419"/>
                <a:gd name="connsiteX13-995" fmla="*/ 55672 w 1306267"/>
                <a:gd name="connsiteY13-996" fmla="*/ 1124403 h 1424419"/>
                <a:gd name="connsiteX14-997" fmla="*/ 667 w 1306267"/>
                <a:gd name="connsiteY14-998" fmla="*/ 999105 h 1424419"/>
                <a:gd name="connsiteX15-999" fmla="*/ 0 w 1306267"/>
                <a:gd name="connsiteY15-1000" fmla="*/ 972364 h 1424419"/>
                <a:gd name="connsiteX16-1001" fmla="*/ 2496 w 1306267"/>
                <a:gd name="connsiteY16-1002" fmla="*/ 463106 h 1424419"/>
                <a:gd name="connsiteX17-1003" fmla="*/ 2458 w 1306267"/>
                <a:gd name="connsiteY17-1004" fmla="*/ 429563 h 1424419"/>
                <a:gd name="connsiteX18-1005" fmla="*/ 75248 w 1306267"/>
                <a:gd name="connsiteY18-1006" fmla="*/ 303202 h 1424419"/>
                <a:gd name="connsiteX19-1007" fmla="*/ 106293 w 1306267"/>
                <a:gd name="connsiteY19-1008" fmla="*/ 282597 h 1424419"/>
                <a:gd name="connsiteX20-1009" fmla="*/ 541533 w 1306267"/>
                <a:gd name="connsiteY20-1010" fmla="*/ 38110 h 1424419"/>
                <a:gd name="connsiteX21-1011" fmla="*/ 653528 w 1306267"/>
                <a:gd name="connsiteY21-1012" fmla="*/ 0 h 1424419"/>
                <a:gd name="connsiteX0-1013" fmla="*/ 653528 w 1306267"/>
                <a:gd name="connsiteY0-1014" fmla="*/ 0 h 1424419"/>
                <a:gd name="connsiteX1-1015" fmla="*/ 757287 w 1306267"/>
                <a:gd name="connsiteY1-1016" fmla="*/ 32444 h 1424419"/>
                <a:gd name="connsiteX2-1017" fmla="*/ 1206876 w 1306267"/>
                <a:gd name="connsiteY2-1018" fmla="*/ 284945 h 1424419"/>
                <a:gd name="connsiteX3-1019" fmla="*/ 1237706 w 1306267"/>
                <a:gd name="connsiteY3-1020" fmla="*/ 306775 h 1424419"/>
                <a:gd name="connsiteX4-1021" fmla="*/ 1301712 w 1306267"/>
                <a:gd name="connsiteY4-1022" fmla="*/ 442384 h 1424419"/>
                <a:gd name="connsiteX5-1023" fmla="*/ 1303099 w 1306267"/>
                <a:gd name="connsiteY5-1024" fmla="*/ 495558 h 1424419"/>
                <a:gd name="connsiteX6-1025" fmla="*/ 1303099 w 1306267"/>
                <a:gd name="connsiteY6-1026" fmla="*/ 952393 h 1424419"/>
                <a:gd name="connsiteX7-1027" fmla="*/ 1305306 w 1306267"/>
                <a:gd name="connsiteY7-1028" fmla="*/ 990115 h 1424419"/>
                <a:gd name="connsiteX8-1029" fmla="*/ 1255800 w 1306267"/>
                <a:gd name="connsiteY8-1030" fmla="*/ 1142552 h 1424419"/>
                <a:gd name="connsiteX9-1031" fmla="*/ 1172881 w 1306267"/>
                <a:gd name="connsiteY9-1032" fmla="*/ 1179342 h 1424419"/>
                <a:gd name="connsiteX10-1033" fmla="*/ 792288 w 1306267"/>
                <a:gd name="connsiteY10-1034" fmla="*/ 1385653 h 1424419"/>
                <a:gd name="connsiteX11-1035" fmla="*/ 522686 w 1306267"/>
                <a:gd name="connsiteY11-1036" fmla="*/ 1384922 h 1424419"/>
                <a:gd name="connsiteX12-1037" fmla="*/ 90241 w 1306267"/>
                <a:gd name="connsiteY12-1038" fmla="*/ 1150634 h 1424419"/>
                <a:gd name="connsiteX13-1039" fmla="*/ 55672 w 1306267"/>
                <a:gd name="connsiteY13-1040" fmla="*/ 1124403 h 1424419"/>
                <a:gd name="connsiteX14-1041" fmla="*/ 667 w 1306267"/>
                <a:gd name="connsiteY14-1042" fmla="*/ 999105 h 1424419"/>
                <a:gd name="connsiteX15-1043" fmla="*/ 0 w 1306267"/>
                <a:gd name="connsiteY15-1044" fmla="*/ 972364 h 1424419"/>
                <a:gd name="connsiteX16-1045" fmla="*/ 2496 w 1306267"/>
                <a:gd name="connsiteY16-1046" fmla="*/ 463106 h 1424419"/>
                <a:gd name="connsiteX17-1047" fmla="*/ 2458 w 1306267"/>
                <a:gd name="connsiteY17-1048" fmla="*/ 429563 h 1424419"/>
                <a:gd name="connsiteX18-1049" fmla="*/ 75248 w 1306267"/>
                <a:gd name="connsiteY18-1050" fmla="*/ 303202 h 1424419"/>
                <a:gd name="connsiteX19-1051" fmla="*/ 106293 w 1306267"/>
                <a:gd name="connsiteY19-1052" fmla="*/ 282597 h 1424419"/>
                <a:gd name="connsiteX20-1053" fmla="*/ 541533 w 1306267"/>
                <a:gd name="connsiteY20-1054" fmla="*/ 38110 h 1424419"/>
                <a:gd name="connsiteX21-1055" fmla="*/ 653528 w 1306267"/>
                <a:gd name="connsiteY21-1056" fmla="*/ 0 h 1424419"/>
                <a:gd name="connsiteX0-1057" fmla="*/ 653528 w 1306267"/>
                <a:gd name="connsiteY0-1058" fmla="*/ 0 h 1424419"/>
                <a:gd name="connsiteX1-1059" fmla="*/ 757287 w 1306267"/>
                <a:gd name="connsiteY1-1060" fmla="*/ 32444 h 1424419"/>
                <a:gd name="connsiteX2-1061" fmla="*/ 1206876 w 1306267"/>
                <a:gd name="connsiteY2-1062" fmla="*/ 284945 h 1424419"/>
                <a:gd name="connsiteX3-1063" fmla="*/ 1237706 w 1306267"/>
                <a:gd name="connsiteY3-1064" fmla="*/ 306775 h 1424419"/>
                <a:gd name="connsiteX4-1065" fmla="*/ 1301712 w 1306267"/>
                <a:gd name="connsiteY4-1066" fmla="*/ 442384 h 1424419"/>
                <a:gd name="connsiteX5-1067" fmla="*/ 1303099 w 1306267"/>
                <a:gd name="connsiteY5-1068" fmla="*/ 495558 h 1424419"/>
                <a:gd name="connsiteX6-1069" fmla="*/ 1303099 w 1306267"/>
                <a:gd name="connsiteY6-1070" fmla="*/ 952393 h 1424419"/>
                <a:gd name="connsiteX7-1071" fmla="*/ 1305306 w 1306267"/>
                <a:gd name="connsiteY7-1072" fmla="*/ 990115 h 1424419"/>
                <a:gd name="connsiteX8-1073" fmla="*/ 1255800 w 1306267"/>
                <a:gd name="connsiteY8-1074" fmla="*/ 1142552 h 1424419"/>
                <a:gd name="connsiteX9-1075" fmla="*/ 1172881 w 1306267"/>
                <a:gd name="connsiteY9-1076" fmla="*/ 1179342 h 1424419"/>
                <a:gd name="connsiteX10-1077" fmla="*/ 792288 w 1306267"/>
                <a:gd name="connsiteY10-1078" fmla="*/ 1385653 h 1424419"/>
                <a:gd name="connsiteX11-1079" fmla="*/ 522686 w 1306267"/>
                <a:gd name="connsiteY11-1080" fmla="*/ 1384922 h 1424419"/>
                <a:gd name="connsiteX12-1081" fmla="*/ 90241 w 1306267"/>
                <a:gd name="connsiteY12-1082" fmla="*/ 1150634 h 1424419"/>
                <a:gd name="connsiteX13-1083" fmla="*/ 55672 w 1306267"/>
                <a:gd name="connsiteY13-1084" fmla="*/ 1124403 h 1424419"/>
                <a:gd name="connsiteX14-1085" fmla="*/ 667 w 1306267"/>
                <a:gd name="connsiteY14-1086" fmla="*/ 999105 h 1424419"/>
                <a:gd name="connsiteX15-1087" fmla="*/ 0 w 1306267"/>
                <a:gd name="connsiteY15-1088" fmla="*/ 972364 h 1424419"/>
                <a:gd name="connsiteX16-1089" fmla="*/ 2496 w 1306267"/>
                <a:gd name="connsiteY16-1090" fmla="*/ 463106 h 1424419"/>
                <a:gd name="connsiteX17-1091" fmla="*/ 2458 w 1306267"/>
                <a:gd name="connsiteY17-1092" fmla="*/ 429563 h 1424419"/>
                <a:gd name="connsiteX18-1093" fmla="*/ 75248 w 1306267"/>
                <a:gd name="connsiteY18-1094" fmla="*/ 303202 h 1424419"/>
                <a:gd name="connsiteX19-1095" fmla="*/ 106293 w 1306267"/>
                <a:gd name="connsiteY19-1096" fmla="*/ 282597 h 1424419"/>
                <a:gd name="connsiteX20-1097" fmla="*/ 541533 w 1306267"/>
                <a:gd name="connsiteY20-1098" fmla="*/ 38110 h 1424419"/>
                <a:gd name="connsiteX21-1099" fmla="*/ 653528 w 1306267"/>
                <a:gd name="connsiteY21-1100" fmla="*/ 0 h 1424419"/>
                <a:gd name="connsiteX0-1101" fmla="*/ 653528 w 1306267"/>
                <a:gd name="connsiteY0-1102" fmla="*/ 0 h 1424419"/>
                <a:gd name="connsiteX1-1103" fmla="*/ 757287 w 1306267"/>
                <a:gd name="connsiteY1-1104" fmla="*/ 32444 h 1424419"/>
                <a:gd name="connsiteX2-1105" fmla="*/ 1206876 w 1306267"/>
                <a:gd name="connsiteY2-1106" fmla="*/ 284945 h 1424419"/>
                <a:gd name="connsiteX3-1107" fmla="*/ 1237706 w 1306267"/>
                <a:gd name="connsiteY3-1108" fmla="*/ 306775 h 1424419"/>
                <a:gd name="connsiteX4-1109" fmla="*/ 1301712 w 1306267"/>
                <a:gd name="connsiteY4-1110" fmla="*/ 442384 h 1424419"/>
                <a:gd name="connsiteX5-1111" fmla="*/ 1303099 w 1306267"/>
                <a:gd name="connsiteY5-1112" fmla="*/ 495558 h 1424419"/>
                <a:gd name="connsiteX6-1113" fmla="*/ 1303099 w 1306267"/>
                <a:gd name="connsiteY6-1114" fmla="*/ 952393 h 1424419"/>
                <a:gd name="connsiteX7-1115" fmla="*/ 1305306 w 1306267"/>
                <a:gd name="connsiteY7-1116" fmla="*/ 990115 h 1424419"/>
                <a:gd name="connsiteX8-1117" fmla="*/ 1255800 w 1306267"/>
                <a:gd name="connsiteY8-1118" fmla="*/ 1142552 h 1424419"/>
                <a:gd name="connsiteX9-1119" fmla="*/ 1172881 w 1306267"/>
                <a:gd name="connsiteY9-1120" fmla="*/ 1179342 h 1424419"/>
                <a:gd name="connsiteX10-1121" fmla="*/ 792288 w 1306267"/>
                <a:gd name="connsiteY10-1122" fmla="*/ 1385653 h 1424419"/>
                <a:gd name="connsiteX11-1123" fmla="*/ 522686 w 1306267"/>
                <a:gd name="connsiteY11-1124" fmla="*/ 1384922 h 1424419"/>
                <a:gd name="connsiteX12-1125" fmla="*/ 90241 w 1306267"/>
                <a:gd name="connsiteY12-1126" fmla="*/ 1150634 h 1424419"/>
                <a:gd name="connsiteX13-1127" fmla="*/ 48904 w 1306267"/>
                <a:gd name="connsiteY13-1128" fmla="*/ 1124403 h 1424419"/>
                <a:gd name="connsiteX14-1129" fmla="*/ 667 w 1306267"/>
                <a:gd name="connsiteY14-1130" fmla="*/ 999105 h 1424419"/>
                <a:gd name="connsiteX15-1131" fmla="*/ 0 w 1306267"/>
                <a:gd name="connsiteY15-1132" fmla="*/ 972364 h 1424419"/>
                <a:gd name="connsiteX16-1133" fmla="*/ 2496 w 1306267"/>
                <a:gd name="connsiteY16-1134" fmla="*/ 463106 h 1424419"/>
                <a:gd name="connsiteX17-1135" fmla="*/ 2458 w 1306267"/>
                <a:gd name="connsiteY17-1136" fmla="*/ 429563 h 1424419"/>
                <a:gd name="connsiteX18-1137" fmla="*/ 75248 w 1306267"/>
                <a:gd name="connsiteY18-1138" fmla="*/ 303202 h 1424419"/>
                <a:gd name="connsiteX19-1139" fmla="*/ 106293 w 1306267"/>
                <a:gd name="connsiteY19-1140" fmla="*/ 282597 h 1424419"/>
                <a:gd name="connsiteX20-1141" fmla="*/ 541533 w 1306267"/>
                <a:gd name="connsiteY20-1142" fmla="*/ 38110 h 1424419"/>
                <a:gd name="connsiteX21-1143" fmla="*/ 653528 w 1306267"/>
                <a:gd name="connsiteY21-1144" fmla="*/ 0 h 1424419"/>
                <a:gd name="connsiteX0-1145" fmla="*/ 653528 w 1306267"/>
                <a:gd name="connsiteY0-1146" fmla="*/ 0 h 1424419"/>
                <a:gd name="connsiteX1-1147" fmla="*/ 757287 w 1306267"/>
                <a:gd name="connsiteY1-1148" fmla="*/ 32444 h 1424419"/>
                <a:gd name="connsiteX2-1149" fmla="*/ 1206876 w 1306267"/>
                <a:gd name="connsiteY2-1150" fmla="*/ 284945 h 1424419"/>
                <a:gd name="connsiteX3-1151" fmla="*/ 1237706 w 1306267"/>
                <a:gd name="connsiteY3-1152" fmla="*/ 306775 h 1424419"/>
                <a:gd name="connsiteX4-1153" fmla="*/ 1301712 w 1306267"/>
                <a:gd name="connsiteY4-1154" fmla="*/ 442384 h 1424419"/>
                <a:gd name="connsiteX5-1155" fmla="*/ 1303099 w 1306267"/>
                <a:gd name="connsiteY5-1156" fmla="*/ 495558 h 1424419"/>
                <a:gd name="connsiteX6-1157" fmla="*/ 1303099 w 1306267"/>
                <a:gd name="connsiteY6-1158" fmla="*/ 952393 h 1424419"/>
                <a:gd name="connsiteX7-1159" fmla="*/ 1305306 w 1306267"/>
                <a:gd name="connsiteY7-1160" fmla="*/ 990115 h 1424419"/>
                <a:gd name="connsiteX8-1161" fmla="*/ 1255800 w 1306267"/>
                <a:gd name="connsiteY8-1162" fmla="*/ 1142552 h 1424419"/>
                <a:gd name="connsiteX9-1163" fmla="*/ 1172881 w 1306267"/>
                <a:gd name="connsiteY9-1164" fmla="*/ 1179342 h 1424419"/>
                <a:gd name="connsiteX10-1165" fmla="*/ 792288 w 1306267"/>
                <a:gd name="connsiteY10-1166" fmla="*/ 1385653 h 1424419"/>
                <a:gd name="connsiteX11-1167" fmla="*/ 522686 w 1306267"/>
                <a:gd name="connsiteY11-1168" fmla="*/ 1384922 h 1424419"/>
                <a:gd name="connsiteX12-1169" fmla="*/ 90241 w 1306267"/>
                <a:gd name="connsiteY12-1170" fmla="*/ 1150634 h 1424419"/>
                <a:gd name="connsiteX13-1171" fmla="*/ 48904 w 1306267"/>
                <a:gd name="connsiteY13-1172" fmla="*/ 1124403 h 1424419"/>
                <a:gd name="connsiteX14-1173" fmla="*/ 667 w 1306267"/>
                <a:gd name="connsiteY14-1174" fmla="*/ 999105 h 1424419"/>
                <a:gd name="connsiteX15-1175" fmla="*/ 0 w 1306267"/>
                <a:gd name="connsiteY15-1176" fmla="*/ 972364 h 1424419"/>
                <a:gd name="connsiteX16-1177" fmla="*/ 2496 w 1306267"/>
                <a:gd name="connsiteY16-1178" fmla="*/ 463106 h 1424419"/>
                <a:gd name="connsiteX17-1179" fmla="*/ 2458 w 1306267"/>
                <a:gd name="connsiteY17-1180" fmla="*/ 429563 h 1424419"/>
                <a:gd name="connsiteX18-1181" fmla="*/ 75248 w 1306267"/>
                <a:gd name="connsiteY18-1182" fmla="*/ 303202 h 1424419"/>
                <a:gd name="connsiteX19-1183" fmla="*/ 106293 w 1306267"/>
                <a:gd name="connsiteY19-1184" fmla="*/ 282597 h 1424419"/>
                <a:gd name="connsiteX20-1185" fmla="*/ 541533 w 1306267"/>
                <a:gd name="connsiteY20-1186" fmla="*/ 38110 h 1424419"/>
                <a:gd name="connsiteX21-1187" fmla="*/ 653528 w 1306267"/>
                <a:gd name="connsiteY21-1188" fmla="*/ 0 h 1424419"/>
                <a:gd name="connsiteX0-1189" fmla="*/ 653528 w 1306267"/>
                <a:gd name="connsiteY0-1190" fmla="*/ 0 h 1424419"/>
                <a:gd name="connsiteX1-1191" fmla="*/ 757287 w 1306267"/>
                <a:gd name="connsiteY1-1192" fmla="*/ 32444 h 1424419"/>
                <a:gd name="connsiteX2-1193" fmla="*/ 1206876 w 1306267"/>
                <a:gd name="connsiteY2-1194" fmla="*/ 284945 h 1424419"/>
                <a:gd name="connsiteX3-1195" fmla="*/ 1237706 w 1306267"/>
                <a:gd name="connsiteY3-1196" fmla="*/ 306775 h 1424419"/>
                <a:gd name="connsiteX4-1197" fmla="*/ 1301712 w 1306267"/>
                <a:gd name="connsiteY4-1198" fmla="*/ 442384 h 1424419"/>
                <a:gd name="connsiteX5-1199" fmla="*/ 1303099 w 1306267"/>
                <a:gd name="connsiteY5-1200" fmla="*/ 495558 h 1424419"/>
                <a:gd name="connsiteX6-1201" fmla="*/ 1303099 w 1306267"/>
                <a:gd name="connsiteY6-1202" fmla="*/ 952393 h 1424419"/>
                <a:gd name="connsiteX7-1203" fmla="*/ 1305306 w 1306267"/>
                <a:gd name="connsiteY7-1204" fmla="*/ 990115 h 1424419"/>
                <a:gd name="connsiteX8-1205" fmla="*/ 1255800 w 1306267"/>
                <a:gd name="connsiteY8-1206" fmla="*/ 1142552 h 1424419"/>
                <a:gd name="connsiteX9-1207" fmla="*/ 1172881 w 1306267"/>
                <a:gd name="connsiteY9-1208" fmla="*/ 1179342 h 1424419"/>
                <a:gd name="connsiteX10-1209" fmla="*/ 792288 w 1306267"/>
                <a:gd name="connsiteY10-1210" fmla="*/ 1385653 h 1424419"/>
                <a:gd name="connsiteX11-1211" fmla="*/ 522686 w 1306267"/>
                <a:gd name="connsiteY11-1212" fmla="*/ 1384922 h 1424419"/>
                <a:gd name="connsiteX12-1213" fmla="*/ 90241 w 1306267"/>
                <a:gd name="connsiteY12-1214" fmla="*/ 1150634 h 1424419"/>
                <a:gd name="connsiteX13-1215" fmla="*/ 48904 w 1306267"/>
                <a:gd name="connsiteY13-1216" fmla="*/ 1124403 h 1424419"/>
                <a:gd name="connsiteX14-1217" fmla="*/ 667 w 1306267"/>
                <a:gd name="connsiteY14-1218" fmla="*/ 999105 h 1424419"/>
                <a:gd name="connsiteX15-1219" fmla="*/ 0 w 1306267"/>
                <a:gd name="connsiteY15-1220" fmla="*/ 972364 h 1424419"/>
                <a:gd name="connsiteX16-1221" fmla="*/ 2496 w 1306267"/>
                <a:gd name="connsiteY16-1222" fmla="*/ 463106 h 1424419"/>
                <a:gd name="connsiteX17-1223" fmla="*/ 2458 w 1306267"/>
                <a:gd name="connsiteY17-1224" fmla="*/ 429563 h 1424419"/>
                <a:gd name="connsiteX18-1225" fmla="*/ 75248 w 1306267"/>
                <a:gd name="connsiteY18-1226" fmla="*/ 303202 h 1424419"/>
                <a:gd name="connsiteX19-1227" fmla="*/ 106293 w 1306267"/>
                <a:gd name="connsiteY19-1228" fmla="*/ 282597 h 1424419"/>
                <a:gd name="connsiteX20-1229" fmla="*/ 541533 w 1306267"/>
                <a:gd name="connsiteY20-1230" fmla="*/ 38110 h 1424419"/>
                <a:gd name="connsiteX21-1231" fmla="*/ 653528 w 1306267"/>
                <a:gd name="connsiteY21-1232" fmla="*/ 0 h 1424419"/>
                <a:gd name="connsiteX0-1233" fmla="*/ 653528 w 1306267"/>
                <a:gd name="connsiteY0-1234" fmla="*/ 0 h 1424419"/>
                <a:gd name="connsiteX1-1235" fmla="*/ 757287 w 1306267"/>
                <a:gd name="connsiteY1-1236" fmla="*/ 32444 h 1424419"/>
                <a:gd name="connsiteX2-1237" fmla="*/ 1206876 w 1306267"/>
                <a:gd name="connsiteY2-1238" fmla="*/ 284945 h 1424419"/>
                <a:gd name="connsiteX3-1239" fmla="*/ 1237706 w 1306267"/>
                <a:gd name="connsiteY3-1240" fmla="*/ 306775 h 1424419"/>
                <a:gd name="connsiteX4-1241" fmla="*/ 1301712 w 1306267"/>
                <a:gd name="connsiteY4-1242" fmla="*/ 442384 h 1424419"/>
                <a:gd name="connsiteX5-1243" fmla="*/ 1303099 w 1306267"/>
                <a:gd name="connsiteY5-1244" fmla="*/ 495558 h 1424419"/>
                <a:gd name="connsiteX6-1245" fmla="*/ 1303099 w 1306267"/>
                <a:gd name="connsiteY6-1246" fmla="*/ 952393 h 1424419"/>
                <a:gd name="connsiteX7-1247" fmla="*/ 1305306 w 1306267"/>
                <a:gd name="connsiteY7-1248" fmla="*/ 990115 h 1424419"/>
                <a:gd name="connsiteX8-1249" fmla="*/ 1255800 w 1306267"/>
                <a:gd name="connsiteY8-1250" fmla="*/ 1142552 h 1424419"/>
                <a:gd name="connsiteX9-1251" fmla="*/ 1172881 w 1306267"/>
                <a:gd name="connsiteY9-1252" fmla="*/ 1179342 h 1424419"/>
                <a:gd name="connsiteX10-1253" fmla="*/ 792288 w 1306267"/>
                <a:gd name="connsiteY10-1254" fmla="*/ 1385653 h 1424419"/>
                <a:gd name="connsiteX11-1255" fmla="*/ 522686 w 1306267"/>
                <a:gd name="connsiteY11-1256" fmla="*/ 1384922 h 1424419"/>
                <a:gd name="connsiteX12-1257" fmla="*/ 90241 w 1306267"/>
                <a:gd name="connsiteY12-1258" fmla="*/ 1150634 h 1424419"/>
                <a:gd name="connsiteX13-1259" fmla="*/ 48904 w 1306267"/>
                <a:gd name="connsiteY13-1260" fmla="*/ 1124403 h 1424419"/>
                <a:gd name="connsiteX14-1261" fmla="*/ 667 w 1306267"/>
                <a:gd name="connsiteY14-1262" fmla="*/ 999105 h 1424419"/>
                <a:gd name="connsiteX15-1263" fmla="*/ 0 w 1306267"/>
                <a:gd name="connsiteY15-1264" fmla="*/ 972364 h 1424419"/>
                <a:gd name="connsiteX16-1265" fmla="*/ 2496 w 1306267"/>
                <a:gd name="connsiteY16-1266" fmla="*/ 463106 h 1424419"/>
                <a:gd name="connsiteX17-1267" fmla="*/ 2458 w 1306267"/>
                <a:gd name="connsiteY17-1268" fmla="*/ 429563 h 1424419"/>
                <a:gd name="connsiteX18-1269" fmla="*/ 75248 w 1306267"/>
                <a:gd name="connsiteY18-1270" fmla="*/ 303202 h 1424419"/>
                <a:gd name="connsiteX19-1271" fmla="*/ 106293 w 1306267"/>
                <a:gd name="connsiteY19-1272" fmla="*/ 282597 h 1424419"/>
                <a:gd name="connsiteX20-1273" fmla="*/ 541533 w 1306267"/>
                <a:gd name="connsiteY20-1274" fmla="*/ 38110 h 1424419"/>
                <a:gd name="connsiteX21-1275" fmla="*/ 653528 w 1306267"/>
                <a:gd name="connsiteY21-1276" fmla="*/ 0 h 1424419"/>
                <a:gd name="connsiteX0-1277" fmla="*/ 653528 w 1306267"/>
                <a:gd name="connsiteY0-1278" fmla="*/ 0 h 1424419"/>
                <a:gd name="connsiteX1-1279" fmla="*/ 757287 w 1306267"/>
                <a:gd name="connsiteY1-1280" fmla="*/ 32444 h 1424419"/>
                <a:gd name="connsiteX2-1281" fmla="*/ 1206876 w 1306267"/>
                <a:gd name="connsiteY2-1282" fmla="*/ 284945 h 1424419"/>
                <a:gd name="connsiteX3-1283" fmla="*/ 1237706 w 1306267"/>
                <a:gd name="connsiteY3-1284" fmla="*/ 306775 h 1424419"/>
                <a:gd name="connsiteX4-1285" fmla="*/ 1301712 w 1306267"/>
                <a:gd name="connsiteY4-1286" fmla="*/ 442384 h 1424419"/>
                <a:gd name="connsiteX5-1287" fmla="*/ 1303099 w 1306267"/>
                <a:gd name="connsiteY5-1288" fmla="*/ 495558 h 1424419"/>
                <a:gd name="connsiteX6-1289" fmla="*/ 1303099 w 1306267"/>
                <a:gd name="connsiteY6-1290" fmla="*/ 952393 h 1424419"/>
                <a:gd name="connsiteX7-1291" fmla="*/ 1305306 w 1306267"/>
                <a:gd name="connsiteY7-1292" fmla="*/ 990115 h 1424419"/>
                <a:gd name="connsiteX8-1293" fmla="*/ 1255800 w 1306267"/>
                <a:gd name="connsiteY8-1294" fmla="*/ 1142552 h 1424419"/>
                <a:gd name="connsiteX9-1295" fmla="*/ 1172881 w 1306267"/>
                <a:gd name="connsiteY9-1296" fmla="*/ 1179342 h 1424419"/>
                <a:gd name="connsiteX10-1297" fmla="*/ 792288 w 1306267"/>
                <a:gd name="connsiteY10-1298" fmla="*/ 1385653 h 1424419"/>
                <a:gd name="connsiteX11-1299" fmla="*/ 522686 w 1306267"/>
                <a:gd name="connsiteY11-1300" fmla="*/ 1384922 h 1424419"/>
                <a:gd name="connsiteX12-1301" fmla="*/ 97009 w 1306267"/>
                <a:gd name="connsiteY12-1302" fmla="*/ 1161462 h 1424419"/>
                <a:gd name="connsiteX13-1303" fmla="*/ 48904 w 1306267"/>
                <a:gd name="connsiteY13-1304" fmla="*/ 1124403 h 1424419"/>
                <a:gd name="connsiteX14-1305" fmla="*/ 667 w 1306267"/>
                <a:gd name="connsiteY14-1306" fmla="*/ 999105 h 1424419"/>
                <a:gd name="connsiteX15-1307" fmla="*/ 0 w 1306267"/>
                <a:gd name="connsiteY15-1308" fmla="*/ 972364 h 1424419"/>
                <a:gd name="connsiteX16-1309" fmla="*/ 2496 w 1306267"/>
                <a:gd name="connsiteY16-1310" fmla="*/ 463106 h 1424419"/>
                <a:gd name="connsiteX17-1311" fmla="*/ 2458 w 1306267"/>
                <a:gd name="connsiteY17-1312" fmla="*/ 429563 h 1424419"/>
                <a:gd name="connsiteX18-1313" fmla="*/ 75248 w 1306267"/>
                <a:gd name="connsiteY18-1314" fmla="*/ 303202 h 1424419"/>
                <a:gd name="connsiteX19-1315" fmla="*/ 106293 w 1306267"/>
                <a:gd name="connsiteY19-1316" fmla="*/ 282597 h 1424419"/>
                <a:gd name="connsiteX20-1317" fmla="*/ 541533 w 1306267"/>
                <a:gd name="connsiteY20-1318" fmla="*/ 38110 h 1424419"/>
                <a:gd name="connsiteX21-1319" fmla="*/ 653528 w 1306267"/>
                <a:gd name="connsiteY21-1320" fmla="*/ 0 h 1424419"/>
                <a:gd name="connsiteX0-1321" fmla="*/ 653528 w 1306267"/>
                <a:gd name="connsiteY0-1322" fmla="*/ 0 h 1424419"/>
                <a:gd name="connsiteX1-1323" fmla="*/ 757287 w 1306267"/>
                <a:gd name="connsiteY1-1324" fmla="*/ 32444 h 1424419"/>
                <a:gd name="connsiteX2-1325" fmla="*/ 1206876 w 1306267"/>
                <a:gd name="connsiteY2-1326" fmla="*/ 284945 h 1424419"/>
                <a:gd name="connsiteX3-1327" fmla="*/ 1237706 w 1306267"/>
                <a:gd name="connsiteY3-1328" fmla="*/ 306775 h 1424419"/>
                <a:gd name="connsiteX4-1329" fmla="*/ 1301712 w 1306267"/>
                <a:gd name="connsiteY4-1330" fmla="*/ 442384 h 1424419"/>
                <a:gd name="connsiteX5-1331" fmla="*/ 1303099 w 1306267"/>
                <a:gd name="connsiteY5-1332" fmla="*/ 495558 h 1424419"/>
                <a:gd name="connsiteX6-1333" fmla="*/ 1303099 w 1306267"/>
                <a:gd name="connsiteY6-1334" fmla="*/ 952393 h 1424419"/>
                <a:gd name="connsiteX7-1335" fmla="*/ 1305306 w 1306267"/>
                <a:gd name="connsiteY7-1336" fmla="*/ 990115 h 1424419"/>
                <a:gd name="connsiteX8-1337" fmla="*/ 1255800 w 1306267"/>
                <a:gd name="connsiteY8-1338" fmla="*/ 1142552 h 1424419"/>
                <a:gd name="connsiteX9-1339" fmla="*/ 1172881 w 1306267"/>
                <a:gd name="connsiteY9-1340" fmla="*/ 1179342 h 1424419"/>
                <a:gd name="connsiteX10-1341" fmla="*/ 792288 w 1306267"/>
                <a:gd name="connsiteY10-1342" fmla="*/ 1385653 h 1424419"/>
                <a:gd name="connsiteX11-1343" fmla="*/ 522686 w 1306267"/>
                <a:gd name="connsiteY11-1344" fmla="*/ 1384922 h 1424419"/>
                <a:gd name="connsiteX12-1345" fmla="*/ 97009 w 1306267"/>
                <a:gd name="connsiteY12-1346" fmla="*/ 1161462 h 1424419"/>
                <a:gd name="connsiteX13-1347" fmla="*/ 48904 w 1306267"/>
                <a:gd name="connsiteY13-1348" fmla="*/ 1124403 h 1424419"/>
                <a:gd name="connsiteX14-1349" fmla="*/ 667 w 1306267"/>
                <a:gd name="connsiteY14-1350" fmla="*/ 999105 h 1424419"/>
                <a:gd name="connsiteX15-1351" fmla="*/ 0 w 1306267"/>
                <a:gd name="connsiteY15-1352" fmla="*/ 972364 h 1424419"/>
                <a:gd name="connsiteX16-1353" fmla="*/ 2496 w 1306267"/>
                <a:gd name="connsiteY16-1354" fmla="*/ 463106 h 1424419"/>
                <a:gd name="connsiteX17-1355" fmla="*/ 2458 w 1306267"/>
                <a:gd name="connsiteY17-1356" fmla="*/ 429563 h 1424419"/>
                <a:gd name="connsiteX18-1357" fmla="*/ 75248 w 1306267"/>
                <a:gd name="connsiteY18-1358" fmla="*/ 303202 h 1424419"/>
                <a:gd name="connsiteX19-1359" fmla="*/ 106293 w 1306267"/>
                <a:gd name="connsiteY19-1360" fmla="*/ 282597 h 1424419"/>
                <a:gd name="connsiteX20-1361" fmla="*/ 541533 w 1306267"/>
                <a:gd name="connsiteY20-1362" fmla="*/ 38110 h 1424419"/>
                <a:gd name="connsiteX21-1363" fmla="*/ 653528 w 1306267"/>
                <a:gd name="connsiteY21-1364" fmla="*/ 0 h 1424419"/>
                <a:gd name="connsiteX0-1365" fmla="*/ 653528 w 1306267"/>
                <a:gd name="connsiteY0-1366" fmla="*/ 0 h 1424419"/>
                <a:gd name="connsiteX1-1367" fmla="*/ 757287 w 1306267"/>
                <a:gd name="connsiteY1-1368" fmla="*/ 32444 h 1424419"/>
                <a:gd name="connsiteX2-1369" fmla="*/ 1206876 w 1306267"/>
                <a:gd name="connsiteY2-1370" fmla="*/ 284945 h 1424419"/>
                <a:gd name="connsiteX3-1371" fmla="*/ 1237706 w 1306267"/>
                <a:gd name="connsiteY3-1372" fmla="*/ 306775 h 1424419"/>
                <a:gd name="connsiteX4-1373" fmla="*/ 1301712 w 1306267"/>
                <a:gd name="connsiteY4-1374" fmla="*/ 442384 h 1424419"/>
                <a:gd name="connsiteX5-1375" fmla="*/ 1303099 w 1306267"/>
                <a:gd name="connsiteY5-1376" fmla="*/ 495558 h 1424419"/>
                <a:gd name="connsiteX6-1377" fmla="*/ 1303099 w 1306267"/>
                <a:gd name="connsiteY6-1378" fmla="*/ 952393 h 1424419"/>
                <a:gd name="connsiteX7-1379" fmla="*/ 1305306 w 1306267"/>
                <a:gd name="connsiteY7-1380" fmla="*/ 990115 h 1424419"/>
                <a:gd name="connsiteX8-1381" fmla="*/ 1255800 w 1306267"/>
                <a:gd name="connsiteY8-1382" fmla="*/ 1142552 h 1424419"/>
                <a:gd name="connsiteX9-1383" fmla="*/ 1172881 w 1306267"/>
                <a:gd name="connsiteY9-1384" fmla="*/ 1179342 h 1424419"/>
                <a:gd name="connsiteX10-1385" fmla="*/ 792288 w 1306267"/>
                <a:gd name="connsiteY10-1386" fmla="*/ 1385653 h 1424419"/>
                <a:gd name="connsiteX11-1387" fmla="*/ 522686 w 1306267"/>
                <a:gd name="connsiteY11-1388" fmla="*/ 1384922 h 1424419"/>
                <a:gd name="connsiteX12-1389" fmla="*/ 97009 w 1306267"/>
                <a:gd name="connsiteY12-1390" fmla="*/ 1161462 h 1424419"/>
                <a:gd name="connsiteX13-1391" fmla="*/ 44843 w 1306267"/>
                <a:gd name="connsiteY13-1392" fmla="*/ 1118989 h 1424419"/>
                <a:gd name="connsiteX14-1393" fmla="*/ 667 w 1306267"/>
                <a:gd name="connsiteY14-1394" fmla="*/ 999105 h 1424419"/>
                <a:gd name="connsiteX15-1395" fmla="*/ 0 w 1306267"/>
                <a:gd name="connsiteY15-1396" fmla="*/ 972364 h 1424419"/>
                <a:gd name="connsiteX16-1397" fmla="*/ 2496 w 1306267"/>
                <a:gd name="connsiteY16-1398" fmla="*/ 463106 h 1424419"/>
                <a:gd name="connsiteX17-1399" fmla="*/ 2458 w 1306267"/>
                <a:gd name="connsiteY17-1400" fmla="*/ 429563 h 1424419"/>
                <a:gd name="connsiteX18-1401" fmla="*/ 75248 w 1306267"/>
                <a:gd name="connsiteY18-1402" fmla="*/ 303202 h 1424419"/>
                <a:gd name="connsiteX19-1403" fmla="*/ 106293 w 1306267"/>
                <a:gd name="connsiteY19-1404" fmla="*/ 282597 h 1424419"/>
                <a:gd name="connsiteX20-1405" fmla="*/ 541533 w 1306267"/>
                <a:gd name="connsiteY20-1406" fmla="*/ 38110 h 1424419"/>
                <a:gd name="connsiteX21-1407" fmla="*/ 653528 w 1306267"/>
                <a:gd name="connsiteY21-1408" fmla="*/ 0 h 1424419"/>
                <a:gd name="connsiteX0-1409" fmla="*/ 653528 w 1306267"/>
                <a:gd name="connsiteY0-1410" fmla="*/ 0 h 1424419"/>
                <a:gd name="connsiteX1-1411" fmla="*/ 757287 w 1306267"/>
                <a:gd name="connsiteY1-1412" fmla="*/ 32444 h 1424419"/>
                <a:gd name="connsiteX2-1413" fmla="*/ 1206876 w 1306267"/>
                <a:gd name="connsiteY2-1414" fmla="*/ 284945 h 1424419"/>
                <a:gd name="connsiteX3-1415" fmla="*/ 1237706 w 1306267"/>
                <a:gd name="connsiteY3-1416" fmla="*/ 306775 h 1424419"/>
                <a:gd name="connsiteX4-1417" fmla="*/ 1301712 w 1306267"/>
                <a:gd name="connsiteY4-1418" fmla="*/ 442384 h 1424419"/>
                <a:gd name="connsiteX5-1419" fmla="*/ 1303099 w 1306267"/>
                <a:gd name="connsiteY5-1420" fmla="*/ 495558 h 1424419"/>
                <a:gd name="connsiteX6-1421" fmla="*/ 1303099 w 1306267"/>
                <a:gd name="connsiteY6-1422" fmla="*/ 952393 h 1424419"/>
                <a:gd name="connsiteX7-1423" fmla="*/ 1305306 w 1306267"/>
                <a:gd name="connsiteY7-1424" fmla="*/ 990115 h 1424419"/>
                <a:gd name="connsiteX8-1425" fmla="*/ 1255800 w 1306267"/>
                <a:gd name="connsiteY8-1426" fmla="*/ 1142552 h 1424419"/>
                <a:gd name="connsiteX9-1427" fmla="*/ 1172881 w 1306267"/>
                <a:gd name="connsiteY9-1428" fmla="*/ 1179342 h 1424419"/>
                <a:gd name="connsiteX10-1429" fmla="*/ 792288 w 1306267"/>
                <a:gd name="connsiteY10-1430" fmla="*/ 1385653 h 1424419"/>
                <a:gd name="connsiteX11-1431" fmla="*/ 522686 w 1306267"/>
                <a:gd name="connsiteY11-1432" fmla="*/ 1384922 h 1424419"/>
                <a:gd name="connsiteX12-1433" fmla="*/ 97009 w 1306267"/>
                <a:gd name="connsiteY12-1434" fmla="*/ 1161462 h 1424419"/>
                <a:gd name="connsiteX13-1435" fmla="*/ 44843 w 1306267"/>
                <a:gd name="connsiteY13-1436" fmla="*/ 1118989 h 1424419"/>
                <a:gd name="connsiteX14-1437" fmla="*/ 667 w 1306267"/>
                <a:gd name="connsiteY14-1438" fmla="*/ 999105 h 1424419"/>
                <a:gd name="connsiteX15-1439" fmla="*/ 0 w 1306267"/>
                <a:gd name="connsiteY15-1440" fmla="*/ 972364 h 1424419"/>
                <a:gd name="connsiteX16-1441" fmla="*/ 2496 w 1306267"/>
                <a:gd name="connsiteY16-1442" fmla="*/ 463106 h 1424419"/>
                <a:gd name="connsiteX17-1443" fmla="*/ 2458 w 1306267"/>
                <a:gd name="connsiteY17-1444" fmla="*/ 429563 h 1424419"/>
                <a:gd name="connsiteX18-1445" fmla="*/ 75248 w 1306267"/>
                <a:gd name="connsiteY18-1446" fmla="*/ 303202 h 1424419"/>
                <a:gd name="connsiteX19-1447" fmla="*/ 106293 w 1306267"/>
                <a:gd name="connsiteY19-1448" fmla="*/ 282597 h 1424419"/>
                <a:gd name="connsiteX20-1449" fmla="*/ 541533 w 1306267"/>
                <a:gd name="connsiteY20-1450" fmla="*/ 38110 h 1424419"/>
                <a:gd name="connsiteX21-1451" fmla="*/ 653528 w 1306267"/>
                <a:gd name="connsiteY21-1452" fmla="*/ 0 h 1424419"/>
                <a:gd name="connsiteX0-1453" fmla="*/ 653528 w 1306267"/>
                <a:gd name="connsiteY0-1454" fmla="*/ 0 h 1424419"/>
                <a:gd name="connsiteX1-1455" fmla="*/ 757287 w 1306267"/>
                <a:gd name="connsiteY1-1456" fmla="*/ 32444 h 1424419"/>
                <a:gd name="connsiteX2-1457" fmla="*/ 1206876 w 1306267"/>
                <a:gd name="connsiteY2-1458" fmla="*/ 284945 h 1424419"/>
                <a:gd name="connsiteX3-1459" fmla="*/ 1237706 w 1306267"/>
                <a:gd name="connsiteY3-1460" fmla="*/ 306775 h 1424419"/>
                <a:gd name="connsiteX4-1461" fmla="*/ 1301712 w 1306267"/>
                <a:gd name="connsiteY4-1462" fmla="*/ 442384 h 1424419"/>
                <a:gd name="connsiteX5-1463" fmla="*/ 1303099 w 1306267"/>
                <a:gd name="connsiteY5-1464" fmla="*/ 495558 h 1424419"/>
                <a:gd name="connsiteX6-1465" fmla="*/ 1303099 w 1306267"/>
                <a:gd name="connsiteY6-1466" fmla="*/ 952393 h 1424419"/>
                <a:gd name="connsiteX7-1467" fmla="*/ 1305306 w 1306267"/>
                <a:gd name="connsiteY7-1468" fmla="*/ 990115 h 1424419"/>
                <a:gd name="connsiteX8-1469" fmla="*/ 1255800 w 1306267"/>
                <a:gd name="connsiteY8-1470" fmla="*/ 1142552 h 1424419"/>
                <a:gd name="connsiteX9-1471" fmla="*/ 1172881 w 1306267"/>
                <a:gd name="connsiteY9-1472" fmla="*/ 1179342 h 1424419"/>
                <a:gd name="connsiteX10-1473" fmla="*/ 792288 w 1306267"/>
                <a:gd name="connsiteY10-1474" fmla="*/ 1385653 h 1424419"/>
                <a:gd name="connsiteX11-1475" fmla="*/ 522686 w 1306267"/>
                <a:gd name="connsiteY11-1476" fmla="*/ 1384922 h 1424419"/>
                <a:gd name="connsiteX12-1477" fmla="*/ 97009 w 1306267"/>
                <a:gd name="connsiteY12-1478" fmla="*/ 1161462 h 1424419"/>
                <a:gd name="connsiteX13-1479" fmla="*/ 44843 w 1306267"/>
                <a:gd name="connsiteY13-1480" fmla="*/ 1118989 h 1424419"/>
                <a:gd name="connsiteX14-1481" fmla="*/ 667 w 1306267"/>
                <a:gd name="connsiteY14-1482" fmla="*/ 999105 h 1424419"/>
                <a:gd name="connsiteX15-1483" fmla="*/ 0 w 1306267"/>
                <a:gd name="connsiteY15-1484" fmla="*/ 972364 h 1424419"/>
                <a:gd name="connsiteX16-1485" fmla="*/ 2496 w 1306267"/>
                <a:gd name="connsiteY16-1486" fmla="*/ 463106 h 1424419"/>
                <a:gd name="connsiteX17-1487" fmla="*/ 2458 w 1306267"/>
                <a:gd name="connsiteY17-1488" fmla="*/ 429563 h 1424419"/>
                <a:gd name="connsiteX18-1489" fmla="*/ 75248 w 1306267"/>
                <a:gd name="connsiteY18-1490" fmla="*/ 303202 h 1424419"/>
                <a:gd name="connsiteX19-1491" fmla="*/ 106293 w 1306267"/>
                <a:gd name="connsiteY19-1492" fmla="*/ 282597 h 1424419"/>
                <a:gd name="connsiteX20-1493" fmla="*/ 541533 w 1306267"/>
                <a:gd name="connsiteY20-1494" fmla="*/ 38110 h 1424419"/>
                <a:gd name="connsiteX21-1495" fmla="*/ 653528 w 1306267"/>
                <a:gd name="connsiteY21-1496" fmla="*/ 0 h 1424419"/>
                <a:gd name="connsiteX0-1497" fmla="*/ 653528 w 1306267"/>
                <a:gd name="connsiteY0-1498" fmla="*/ 0 h 1424419"/>
                <a:gd name="connsiteX1-1499" fmla="*/ 757287 w 1306267"/>
                <a:gd name="connsiteY1-1500" fmla="*/ 32444 h 1424419"/>
                <a:gd name="connsiteX2-1501" fmla="*/ 1206876 w 1306267"/>
                <a:gd name="connsiteY2-1502" fmla="*/ 284945 h 1424419"/>
                <a:gd name="connsiteX3-1503" fmla="*/ 1237706 w 1306267"/>
                <a:gd name="connsiteY3-1504" fmla="*/ 306775 h 1424419"/>
                <a:gd name="connsiteX4-1505" fmla="*/ 1301712 w 1306267"/>
                <a:gd name="connsiteY4-1506" fmla="*/ 442384 h 1424419"/>
                <a:gd name="connsiteX5-1507" fmla="*/ 1303099 w 1306267"/>
                <a:gd name="connsiteY5-1508" fmla="*/ 495558 h 1424419"/>
                <a:gd name="connsiteX6-1509" fmla="*/ 1303099 w 1306267"/>
                <a:gd name="connsiteY6-1510" fmla="*/ 952393 h 1424419"/>
                <a:gd name="connsiteX7-1511" fmla="*/ 1305306 w 1306267"/>
                <a:gd name="connsiteY7-1512" fmla="*/ 990115 h 1424419"/>
                <a:gd name="connsiteX8-1513" fmla="*/ 1255800 w 1306267"/>
                <a:gd name="connsiteY8-1514" fmla="*/ 1142552 h 1424419"/>
                <a:gd name="connsiteX9-1515" fmla="*/ 1172881 w 1306267"/>
                <a:gd name="connsiteY9-1516" fmla="*/ 1179342 h 1424419"/>
                <a:gd name="connsiteX10-1517" fmla="*/ 792288 w 1306267"/>
                <a:gd name="connsiteY10-1518" fmla="*/ 1385653 h 1424419"/>
                <a:gd name="connsiteX11-1519" fmla="*/ 522686 w 1306267"/>
                <a:gd name="connsiteY11-1520" fmla="*/ 1384922 h 1424419"/>
                <a:gd name="connsiteX12-1521" fmla="*/ 94302 w 1306267"/>
                <a:gd name="connsiteY12-1522" fmla="*/ 1158755 h 1424419"/>
                <a:gd name="connsiteX13-1523" fmla="*/ 44843 w 1306267"/>
                <a:gd name="connsiteY13-1524" fmla="*/ 1118989 h 1424419"/>
                <a:gd name="connsiteX14-1525" fmla="*/ 667 w 1306267"/>
                <a:gd name="connsiteY14-1526" fmla="*/ 999105 h 1424419"/>
                <a:gd name="connsiteX15-1527" fmla="*/ 0 w 1306267"/>
                <a:gd name="connsiteY15-1528" fmla="*/ 972364 h 1424419"/>
                <a:gd name="connsiteX16-1529" fmla="*/ 2496 w 1306267"/>
                <a:gd name="connsiteY16-1530" fmla="*/ 463106 h 1424419"/>
                <a:gd name="connsiteX17-1531" fmla="*/ 2458 w 1306267"/>
                <a:gd name="connsiteY17-1532" fmla="*/ 429563 h 1424419"/>
                <a:gd name="connsiteX18-1533" fmla="*/ 75248 w 1306267"/>
                <a:gd name="connsiteY18-1534" fmla="*/ 303202 h 1424419"/>
                <a:gd name="connsiteX19-1535" fmla="*/ 106293 w 1306267"/>
                <a:gd name="connsiteY19-1536" fmla="*/ 282597 h 1424419"/>
                <a:gd name="connsiteX20-1537" fmla="*/ 541533 w 1306267"/>
                <a:gd name="connsiteY20-1538" fmla="*/ 38110 h 1424419"/>
                <a:gd name="connsiteX21-1539" fmla="*/ 653528 w 1306267"/>
                <a:gd name="connsiteY21-1540" fmla="*/ 0 h 1424419"/>
                <a:gd name="connsiteX0-1541" fmla="*/ 653528 w 1306267"/>
                <a:gd name="connsiteY0-1542" fmla="*/ 0 h 1424419"/>
                <a:gd name="connsiteX1-1543" fmla="*/ 757287 w 1306267"/>
                <a:gd name="connsiteY1-1544" fmla="*/ 32444 h 1424419"/>
                <a:gd name="connsiteX2-1545" fmla="*/ 1206876 w 1306267"/>
                <a:gd name="connsiteY2-1546" fmla="*/ 284945 h 1424419"/>
                <a:gd name="connsiteX3-1547" fmla="*/ 1237706 w 1306267"/>
                <a:gd name="connsiteY3-1548" fmla="*/ 306775 h 1424419"/>
                <a:gd name="connsiteX4-1549" fmla="*/ 1301712 w 1306267"/>
                <a:gd name="connsiteY4-1550" fmla="*/ 442384 h 1424419"/>
                <a:gd name="connsiteX5-1551" fmla="*/ 1303099 w 1306267"/>
                <a:gd name="connsiteY5-1552" fmla="*/ 495558 h 1424419"/>
                <a:gd name="connsiteX6-1553" fmla="*/ 1303099 w 1306267"/>
                <a:gd name="connsiteY6-1554" fmla="*/ 952393 h 1424419"/>
                <a:gd name="connsiteX7-1555" fmla="*/ 1305306 w 1306267"/>
                <a:gd name="connsiteY7-1556" fmla="*/ 990115 h 1424419"/>
                <a:gd name="connsiteX8-1557" fmla="*/ 1255800 w 1306267"/>
                <a:gd name="connsiteY8-1558" fmla="*/ 1142552 h 1424419"/>
                <a:gd name="connsiteX9-1559" fmla="*/ 1172881 w 1306267"/>
                <a:gd name="connsiteY9-1560" fmla="*/ 1179342 h 1424419"/>
                <a:gd name="connsiteX10-1561" fmla="*/ 792288 w 1306267"/>
                <a:gd name="connsiteY10-1562" fmla="*/ 1385653 h 1424419"/>
                <a:gd name="connsiteX11-1563" fmla="*/ 522686 w 1306267"/>
                <a:gd name="connsiteY11-1564" fmla="*/ 1384922 h 1424419"/>
                <a:gd name="connsiteX12-1565" fmla="*/ 94302 w 1306267"/>
                <a:gd name="connsiteY12-1566" fmla="*/ 1158755 h 1424419"/>
                <a:gd name="connsiteX13-1567" fmla="*/ 39429 w 1306267"/>
                <a:gd name="connsiteY13-1568" fmla="*/ 1117635 h 1424419"/>
                <a:gd name="connsiteX14-1569" fmla="*/ 667 w 1306267"/>
                <a:gd name="connsiteY14-1570" fmla="*/ 999105 h 1424419"/>
                <a:gd name="connsiteX15-1571" fmla="*/ 0 w 1306267"/>
                <a:gd name="connsiteY15-1572" fmla="*/ 972364 h 1424419"/>
                <a:gd name="connsiteX16-1573" fmla="*/ 2496 w 1306267"/>
                <a:gd name="connsiteY16-1574" fmla="*/ 463106 h 1424419"/>
                <a:gd name="connsiteX17-1575" fmla="*/ 2458 w 1306267"/>
                <a:gd name="connsiteY17-1576" fmla="*/ 429563 h 1424419"/>
                <a:gd name="connsiteX18-1577" fmla="*/ 75248 w 1306267"/>
                <a:gd name="connsiteY18-1578" fmla="*/ 303202 h 1424419"/>
                <a:gd name="connsiteX19-1579" fmla="*/ 106293 w 1306267"/>
                <a:gd name="connsiteY19-1580" fmla="*/ 282597 h 1424419"/>
                <a:gd name="connsiteX20-1581" fmla="*/ 541533 w 1306267"/>
                <a:gd name="connsiteY20-1582" fmla="*/ 38110 h 1424419"/>
                <a:gd name="connsiteX21-1583" fmla="*/ 653528 w 1306267"/>
                <a:gd name="connsiteY21-1584" fmla="*/ 0 h 1424419"/>
                <a:gd name="connsiteX0-1585" fmla="*/ 653528 w 1305333"/>
                <a:gd name="connsiteY0-1586" fmla="*/ 0 h 1424419"/>
                <a:gd name="connsiteX1-1587" fmla="*/ 757287 w 1305333"/>
                <a:gd name="connsiteY1-1588" fmla="*/ 32444 h 1424419"/>
                <a:gd name="connsiteX2-1589" fmla="*/ 1206876 w 1305333"/>
                <a:gd name="connsiteY2-1590" fmla="*/ 284945 h 1424419"/>
                <a:gd name="connsiteX3-1591" fmla="*/ 1237706 w 1305333"/>
                <a:gd name="connsiteY3-1592" fmla="*/ 306775 h 1424419"/>
                <a:gd name="connsiteX4-1593" fmla="*/ 1301712 w 1305333"/>
                <a:gd name="connsiteY4-1594" fmla="*/ 442384 h 1424419"/>
                <a:gd name="connsiteX5-1595" fmla="*/ 1303099 w 1305333"/>
                <a:gd name="connsiteY5-1596" fmla="*/ 495558 h 1424419"/>
                <a:gd name="connsiteX6-1597" fmla="*/ 1303099 w 1305333"/>
                <a:gd name="connsiteY6-1598" fmla="*/ 952393 h 1424419"/>
                <a:gd name="connsiteX7-1599" fmla="*/ 1305306 w 1305333"/>
                <a:gd name="connsiteY7-1600" fmla="*/ 990115 h 1424419"/>
                <a:gd name="connsiteX8-1601" fmla="*/ 1227376 w 1305333"/>
                <a:gd name="connsiteY8-1602" fmla="*/ 1152027 h 1424419"/>
                <a:gd name="connsiteX9-1603" fmla="*/ 1172881 w 1305333"/>
                <a:gd name="connsiteY9-1604" fmla="*/ 1179342 h 1424419"/>
                <a:gd name="connsiteX10-1605" fmla="*/ 792288 w 1305333"/>
                <a:gd name="connsiteY10-1606" fmla="*/ 1385653 h 1424419"/>
                <a:gd name="connsiteX11-1607" fmla="*/ 522686 w 1305333"/>
                <a:gd name="connsiteY11-1608" fmla="*/ 1384922 h 1424419"/>
                <a:gd name="connsiteX12-1609" fmla="*/ 94302 w 1305333"/>
                <a:gd name="connsiteY12-1610" fmla="*/ 1158755 h 1424419"/>
                <a:gd name="connsiteX13-1611" fmla="*/ 39429 w 1305333"/>
                <a:gd name="connsiteY13-1612" fmla="*/ 1117635 h 1424419"/>
                <a:gd name="connsiteX14-1613" fmla="*/ 667 w 1305333"/>
                <a:gd name="connsiteY14-1614" fmla="*/ 999105 h 1424419"/>
                <a:gd name="connsiteX15-1615" fmla="*/ 0 w 1305333"/>
                <a:gd name="connsiteY15-1616" fmla="*/ 972364 h 1424419"/>
                <a:gd name="connsiteX16-1617" fmla="*/ 2496 w 1305333"/>
                <a:gd name="connsiteY16-1618" fmla="*/ 463106 h 1424419"/>
                <a:gd name="connsiteX17-1619" fmla="*/ 2458 w 1305333"/>
                <a:gd name="connsiteY17-1620" fmla="*/ 429563 h 1424419"/>
                <a:gd name="connsiteX18-1621" fmla="*/ 75248 w 1305333"/>
                <a:gd name="connsiteY18-1622" fmla="*/ 303202 h 1424419"/>
                <a:gd name="connsiteX19-1623" fmla="*/ 106293 w 1305333"/>
                <a:gd name="connsiteY19-1624" fmla="*/ 282597 h 1424419"/>
                <a:gd name="connsiteX20-1625" fmla="*/ 541533 w 1305333"/>
                <a:gd name="connsiteY20-1626" fmla="*/ 38110 h 1424419"/>
                <a:gd name="connsiteX21-1627" fmla="*/ 653528 w 1305333"/>
                <a:gd name="connsiteY21-1628" fmla="*/ 0 h 1424419"/>
                <a:gd name="connsiteX0-1629" fmla="*/ 653528 w 1305333"/>
                <a:gd name="connsiteY0-1630" fmla="*/ 0 h 1424419"/>
                <a:gd name="connsiteX1-1631" fmla="*/ 757287 w 1305333"/>
                <a:gd name="connsiteY1-1632" fmla="*/ 32444 h 1424419"/>
                <a:gd name="connsiteX2-1633" fmla="*/ 1206876 w 1305333"/>
                <a:gd name="connsiteY2-1634" fmla="*/ 284945 h 1424419"/>
                <a:gd name="connsiteX3-1635" fmla="*/ 1237706 w 1305333"/>
                <a:gd name="connsiteY3-1636" fmla="*/ 306775 h 1424419"/>
                <a:gd name="connsiteX4-1637" fmla="*/ 1301712 w 1305333"/>
                <a:gd name="connsiteY4-1638" fmla="*/ 442384 h 1424419"/>
                <a:gd name="connsiteX5-1639" fmla="*/ 1303099 w 1305333"/>
                <a:gd name="connsiteY5-1640" fmla="*/ 495558 h 1424419"/>
                <a:gd name="connsiteX6-1641" fmla="*/ 1303099 w 1305333"/>
                <a:gd name="connsiteY6-1642" fmla="*/ 952393 h 1424419"/>
                <a:gd name="connsiteX7-1643" fmla="*/ 1302599 w 1305333"/>
                <a:gd name="connsiteY7-1644" fmla="*/ 1003650 h 1424419"/>
                <a:gd name="connsiteX8-1645" fmla="*/ 1227376 w 1305333"/>
                <a:gd name="connsiteY8-1646" fmla="*/ 1152027 h 1424419"/>
                <a:gd name="connsiteX9-1647" fmla="*/ 1172881 w 1305333"/>
                <a:gd name="connsiteY9-1648" fmla="*/ 1179342 h 1424419"/>
                <a:gd name="connsiteX10-1649" fmla="*/ 792288 w 1305333"/>
                <a:gd name="connsiteY10-1650" fmla="*/ 1385653 h 1424419"/>
                <a:gd name="connsiteX11-1651" fmla="*/ 522686 w 1305333"/>
                <a:gd name="connsiteY11-1652" fmla="*/ 1384922 h 1424419"/>
                <a:gd name="connsiteX12-1653" fmla="*/ 94302 w 1305333"/>
                <a:gd name="connsiteY12-1654" fmla="*/ 1158755 h 1424419"/>
                <a:gd name="connsiteX13-1655" fmla="*/ 39429 w 1305333"/>
                <a:gd name="connsiteY13-1656" fmla="*/ 1117635 h 1424419"/>
                <a:gd name="connsiteX14-1657" fmla="*/ 667 w 1305333"/>
                <a:gd name="connsiteY14-1658" fmla="*/ 999105 h 1424419"/>
                <a:gd name="connsiteX15-1659" fmla="*/ 0 w 1305333"/>
                <a:gd name="connsiteY15-1660" fmla="*/ 972364 h 1424419"/>
                <a:gd name="connsiteX16-1661" fmla="*/ 2496 w 1305333"/>
                <a:gd name="connsiteY16-1662" fmla="*/ 463106 h 1424419"/>
                <a:gd name="connsiteX17-1663" fmla="*/ 2458 w 1305333"/>
                <a:gd name="connsiteY17-1664" fmla="*/ 429563 h 1424419"/>
                <a:gd name="connsiteX18-1665" fmla="*/ 75248 w 1305333"/>
                <a:gd name="connsiteY18-1666" fmla="*/ 303202 h 1424419"/>
                <a:gd name="connsiteX19-1667" fmla="*/ 106293 w 1305333"/>
                <a:gd name="connsiteY19-1668" fmla="*/ 282597 h 1424419"/>
                <a:gd name="connsiteX20-1669" fmla="*/ 541533 w 1305333"/>
                <a:gd name="connsiteY20-1670" fmla="*/ 38110 h 1424419"/>
                <a:gd name="connsiteX21-1671" fmla="*/ 653528 w 1305333"/>
                <a:gd name="connsiteY21-1672" fmla="*/ 0 h 1424419"/>
                <a:gd name="connsiteX0-1673" fmla="*/ 653528 w 1305080"/>
                <a:gd name="connsiteY0-1674" fmla="*/ 0 h 1424419"/>
                <a:gd name="connsiteX1-1675" fmla="*/ 757287 w 1305080"/>
                <a:gd name="connsiteY1-1676" fmla="*/ 32444 h 1424419"/>
                <a:gd name="connsiteX2-1677" fmla="*/ 1206876 w 1305080"/>
                <a:gd name="connsiteY2-1678" fmla="*/ 284945 h 1424419"/>
                <a:gd name="connsiteX3-1679" fmla="*/ 1237706 w 1305080"/>
                <a:gd name="connsiteY3-1680" fmla="*/ 306775 h 1424419"/>
                <a:gd name="connsiteX4-1681" fmla="*/ 1301712 w 1305080"/>
                <a:gd name="connsiteY4-1682" fmla="*/ 442384 h 1424419"/>
                <a:gd name="connsiteX5-1683" fmla="*/ 1303099 w 1305080"/>
                <a:gd name="connsiteY5-1684" fmla="*/ 495558 h 1424419"/>
                <a:gd name="connsiteX6-1685" fmla="*/ 1301746 w 1305080"/>
                <a:gd name="connsiteY6-1686" fmla="*/ 953747 h 1424419"/>
                <a:gd name="connsiteX7-1687" fmla="*/ 1302599 w 1305080"/>
                <a:gd name="connsiteY7-1688" fmla="*/ 1003650 h 1424419"/>
                <a:gd name="connsiteX8-1689" fmla="*/ 1227376 w 1305080"/>
                <a:gd name="connsiteY8-1690" fmla="*/ 1152027 h 1424419"/>
                <a:gd name="connsiteX9-1691" fmla="*/ 1172881 w 1305080"/>
                <a:gd name="connsiteY9-1692" fmla="*/ 1179342 h 1424419"/>
                <a:gd name="connsiteX10-1693" fmla="*/ 792288 w 1305080"/>
                <a:gd name="connsiteY10-1694" fmla="*/ 1385653 h 1424419"/>
                <a:gd name="connsiteX11-1695" fmla="*/ 522686 w 1305080"/>
                <a:gd name="connsiteY11-1696" fmla="*/ 1384922 h 1424419"/>
                <a:gd name="connsiteX12-1697" fmla="*/ 94302 w 1305080"/>
                <a:gd name="connsiteY12-1698" fmla="*/ 1158755 h 1424419"/>
                <a:gd name="connsiteX13-1699" fmla="*/ 39429 w 1305080"/>
                <a:gd name="connsiteY13-1700" fmla="*/ 1117635 h 1424419"/>
                <a:gd name="connsiteX14-1701" fmla="*/ 667 w 1305080"/>
                <a:gd name="connsiteY14-1702" fmla="*/ 999105 h 1424419"/>
                <a:gd name="connsiteX15-1703" fmla="*/ 0 w 1305080"/>
                <a:gd name="connsiteY15-1704" fmla="*/ 972364 h 1424419"/>
                <a:gd name="connsiteX16-1705" fmla="*/ 2496 w 1305080"/>
                <a:gd name="connsiteY16-1706" fmla="*/ 463106 h 1424419"/>
                <a:gd name="connsiteX17-1707" fmla="*/ 2458 w 1305080"/>
                <a:gd name="connsiteY17-1708" fmla="*/ 429563 h 1424419"/>
                <a:gd name="connsiteX18-1709" fmla="*/ 75248 w 1305080"/>
                <a:gd name="connsiteY18-1710" fmla="*/ 303202 h 1424419"/>
                <a:gd name="connsiteX19-1711" fmla="*/ 106293 w 1305080"/>
                <a:gd name="connsiteY19-1712" fmla="*/ 282597 h 1424419"/>
                <a:gd name="connsiteX20-1713" fmla="*/ 541533 w 1305080"/>
                <a:gd name="connsiteY20-1714" fmla="*/ 38110 h 1424419"/>
                <a:gd name="connsiteX21-1715" fmla="*/ 653528 w 1305080"/>
                <a:gd name="connsiteY21-1716" fmla="*/ 0 h 1424419"/>
                <a:gd name="connsiteX0-1717" fmla="*/ 653528 w 1305299"/>
                <a:gd name="connsiteY0-1718" fmla="*/ 0 h 1424419"/>
                <a:gd name="connsiteX1-1719" fmla="*/ 757287 w 1305299"/>
                <a:gd name="connsiteY1-1720" fmla="*/ 32444 h 1424419"/>
                <a:gd name="connsiteX2-1721" fmla="*/ 1206876 w 1305299"/>
                <a:gd name="connsiteY2-1722" fmla="*/ 284945 h 1424419"/>
                <a:gd name="connsiteX3-1723" fmla="*/ 1237706 w 1305299"/>
                <a:gd name="connsiteY3-1724" fmla="*/ 306775 h 1424419"/>
                <a:gd name="connsiteX4-1725" fmla="*/ 1301712 w 1305299"/>
                <a:gd name="connsiteY4-1726" fmla="*/ 442384 h 1424419"/>
                <a:gd name="connsiteX5-1727" fmla="*/ 1303099 w 1305299"/>
                <a:gd name="connsiteY5-1728" fmla="*/ 495558 h 1424419"/>
                <a:gd name="connsiteX6-1729" fmla="*/ 1301746 w 1305299"/>
                <a:gd name="connsiteY6-1730" fmla="*/ 953747 h 1424419"/>
                <a:gd name="connsiteX7-1731" fmla="*/ 1302599 w 1305299"/>
                <a:gd name="connsiteY7-1732" fmla="*/ 1003650 h 1424419"/>
                <a:gd name="connsiteX8-1733" fmla="*/ 1227376 w 1305299"/>
                <a:gd name="connsiteY8-1734" fmla="*/ 1152027 h 1424419"/>
                <a:gd name="connsiteX9-1735" fmla="*/ 1172881 w 1305299"/>
                <a:gd name="connsiteY9-1736" fmla="*/ 1179342 h 1424419"/>
                <a:gd name="connsiteX10-1737" fmla="*/ 792288 w 1305299"/>
                <a:gd name="connsiteY10-1738" fmla="*/ 1385653 h 1424419"/>
                <a:gd name="connsiteX11-1739" fmla="*/ 522686 w 1305299"/>
                <a:gd name="connsiteY11-1740" fmla="*/ 1384922 h 1424419"/>
                <a:gd name="connsiteX12-1741" fmla="*/ 94302 w 1305299"/>
                <a:gd name="connsiteY12-1742" fmla="*/ 1158755 h 1424419"/>
                <a:gd name="connsiteX13-1743" fmla="*/ 39429 w 1305299"/>
                <a:gd name="connsiteY13-1744" fmla="*/ 1117635 h 1424419"/>
                <a:gd name="connsiteX14-1745" fmla="*/ 667 w 1305299"/>
                <a:gd name="connsiteY14-1746" fmla="*/ 999105 h 1424419"/>
                <a:gd name="connsiteX15-1747" fmla="*/ 0 w 1305299"/>
                <a:gd name="connsiteY15-1748" fmla="*/ 972364 h 1424419"/>
                <a:gd name="connsiteX16-1749" fmla="*/ 2496 w 1305299"/>
                <a:gd name="connsiteY16-1750" fmla="*/ 463106 h 1424419"/>
                <a:gd name="connsiteX17-1751" fmla="*/ 2458 w 1305299"/>
                <a:gd name="connsiteY17-1752" fmla="*/ 429563 h 1424419"/>
                <a:gd name="connsiteX18-1753" fmla="*/ 75248 w 1305299"/>
                <a:gd name="connsiteY18-1754" fmla="*/ 303202 h 1424419"/>
                <a:gd name="connsiteX19-1755" fmla="*/ 106293 w 1305299"/>
                <a:gd name="connsiteY19-1756" fmla="*/ 282597 h 1424419"/>
                <a:gd name="connsiteX20-1757" fmla="*/ 541533 w 1305299"/>
                <a:gd name="connsiteY20-1758" fmla="*/ 38110 h 1424419"/>
                <a:gd name="connsiteX21-1759" fmla="*/ 653528 w 1305299"/>
                <a:gd name="connsiteY21-1760" fmla="*/ 0 h 1424419"/>
                <a:gd name="connsiteX0-1761" fmla="*/ 653528 w 1306646"/>
                <a:gd name="connsiteY0-1762" fmla="*/ 0 h 1424419"/>
                <a:gd name="connsiteX1-1763" fmla="*/ 757287 w 1306646"/>
                <a:gd name="connsiteY1-1764" fmla="*/ 32444 h 1424419"/>
                <a:gd name="connsiteX2-1765" fmla="*/ 1206876 w 1306646"/>
                <a:gd name="connsiteY2-1766" fmla="*/ 284945 h 1424419"/>
                <a:gd name="connsiteX3-1767" fmla="*/ 1237706 w 1306646"/>
                <a:gd name="connsiteY3-1768" fmla="*/ 306775 h 1424419"/>
                <a:gd name="connsiteX4-1769" fmla="*/ 1301712 w 1306646"/>
                <a:gd name="connsiteY4-1770" fmla="*/ 442384 h 1424419"/>
                <a:gd name="connsiteX5-1771" fmla="*/ 1303099 w 1306646"/>
                <a:gd name="connsiteY5-1772" fmla="*/ 495558 h 1424419"/>
                <a:gd name="connsiteX6-1773" fmla="*/ 1301746 w 1306646"/>
                <a:gd name="connsiteY6-1774" fmla="*/ 953747 h 1424419"/>
                <a:gd name="connsiteX7-1775" fmla="*/ 1302599 w 1306646"/>
                <a:gd name="connsiteY7-1776" fmla="*/ 1003650 h 1424419"/>
                <a:gd name="connsiteX8-1777" fmla="*/ 1227376 w 1306646"/>
                <a:gd name="connsiteY8-1778" fmla="*/ 1152027 h 1424419"/>
                <a:gd name="connsiteX9-1779" fmla="*/ 1172881 w 1306646"/>
                <a:gd name="connsiteY9-1780" fmla="*/ 1179342 h 1424419"/>
                <a:gd name="connsiteX10-1781" fmla="*/ 792288 w 1306646"/>
                <a:gd name="connsiteY10-1782" fmla="*/ 1385653 h 1424419"/>
                <a:gd name="connsiteX11-1783" fmla="*/ 522686 w 1306646"/>
                <a:gd name="connsiteY11-1784" fmla="*/ 1384922 h 1424419"/>
                <a:gd name="connsiteX12-1785" fmla="*/ 94302 w 1306646"/>
                <a:gd name="connsiteY12-1786" fmla="*/ 1158755 h 1424419"/>
                <a:gd name="connsiteX13-1787" fmla="*/ 39429 w 1306646"/>
                <a:gd name="connsiteY13-1788" fmla="*/ 1117635 h 1424419"/>
                <a:gd name="connsiteX14-1789" fmla="*/ 667 w 1306646"/>
                <a:gd name="connsiteY14-1790" fmla="*/ 999105 h 1424419"/>
                <a:gd name="connsiteX15-1791" fmla="*/ 0 w 1306646"/>
                <a:gd name="connsiteY15-1792" fmla="*/ 972364 h 1424419"/>
                <a:gd name="connsiteX16-1793" fmla="*/ 2496 w 1306646"/>
                <a:gd name="connsiteY16-1794" fmla="*/ 463106 h 1424419"/>
                <a:gd name="connsiteX17-1795" fmla="*/ 2458 w 1306646"/>
                <a:gd name="connsiteY17-1796" fmla="*/ 429563 h 1424419"/>
                <a:gd name="connsiteX18-1797" fmla="*/ 75248 w 1306646"/>
                <a:gd name="connsiteY18-1798" fmla="*/ 303202 h 1424419"/>
                <a:gd name="connsiteX19-1799" fmla="*/ 106293 w 1306646"/>
                <a:gd name="connsiteY19-1800" fmla="*/ 282597 h 1424419"/>
                <a:gd name="connsiteX20-1801" fmla="*/ 541533 w 1306646"/>
                <a:gd name="connsiteY20-1802" fmla="*/ 38110 h 1424419"/>
                <a:gd name="connsiteX21-1803" fmla="*/ 653528 w 1306646"/>
                <a:gd name="connsiteY21-1804" fmla="*/ 0 h 1424419"/>
                <a:gd name="connsiteX0-1805" fmla="*/ 653528 w 1305299"/>
                <a:gd name="connsiteY0-1806" fmla="*/ 0 h 1424419"/>
                <a:gd name="connsiteX1-1807" fmla="*/ 757287 w 1305299"/>
                <a:gd name="connsiteY1-1808" fmla="*/ 32444 h 1424419"/>
                <a:gd name="connsiteX2-1809" fmla="*/ 1206876 w 1305299"/>
                <a:gd name="connsiteY2-1810" fmla="*/ 284945 h 1424419"/>
                <a:gd name="connsiteX3-1811" fmla="*/ 1237706 w 1305299"/>
                <a:gd name="connsiteY3-1812" fmla="*/ 306775 h 1424419"/>
                <a:gd name="connsiteX4-1813" fmla="*/ 1301712 w 1305299"/>
                <a:gd name="connsiteY4-1814" fmla="*/ 442384 h 1424419"/>
                <a:gd name="connsiteX5-1815" fmla="*/ 1303099 w 1305299"/>
                <a:gd name="connsiteY5-1816" fmla="*/ 495558 h 1424419"/>
                <a:gd name="connsiteX6-1817" fmla="*/ 1301746 w 1305299"/>
                <a:gd name="connsiteY6-1818" fmla="*/ 953747 h 1424419"/>
                <a:gd name="connsiteX7-1819" fmla="*/ 1302599 w 1305299"/>
                <a:gd name="connsiteY7-1820" fmla="*/ 1003650 h 1424419"/>
                <a:gd name="connsiteX8-1821" fmla="*/ 1227376 w 1305299"/>
                <a:gd name="connsiteY8-1822" fmla="*/ 1152027 h 1424419"/>
                <a:gd name="connsiteX9-1823" fmla="*/ 1172881 w 1305299"/>
                <a:gd name="connsiteY9-1824" fmla="*/ 1179342 h 1424419"/>
                <a:gd name="connsiteX10-1825" fmla="*/ 792288 w 1305299"/>
                <a:gd name="connsiteY10-1826" fmla="*/ 1385653 h 1424419"/>
                <a:gd name="connsiteX11-1827" fmla="*/ 522686 w 1305299"/>
                <a:gd name="connsiteY11-1828" fmla="*/ 1384922 h 1424419"/>
                <a:gd name="connsiteX12-1829" fmla="*/ 94302 w 1305299"/>
                <a:gd name="connsiteY12-1830" fmla="*/ 1158755 h 1424419"/>
                <a:gd name="connsiteX13-1831" fmla="*/ 39429 w 1305299"/>
                <a:gd name="connsiteY13-1832" fmla="*/ 1117635 h 1424419"/>
                <a:gd name="connsiteX14-1833" fmla="*/ 667 w 1305299"/>
                <a:gd name="connsiteY14-1834" fmla="*/ 999105 h 1424419"/>
                <a:gd name="connsiteX15-1835" fmla="*/ 0 w 1305299"/>
                <a:gd name="connsiteY15-1836" fmla="*/ 972364 h 1424419"/>
                <a:gd name="connsiteX16-1837" fmla="*/ 2496 w 1305299"/>
                <a:gd name="connsiteY16-1838" fmla="*/ 463106 h 1424419"/>
                <a:gd name="connsiteX17-1839" fmla="*/ 2458 w 1305299"/>
                <a:gd name="connsiteY17-1840" fmla="*/ 429563 h 1424419"/>
                <a:gd name="connsiteX18-1841" fmla="*/ 75248 w 1305299"/>
                <a:gd name="connsiteY18-1842" fmla="*/ 303202 h 1424419"/>
                <a:gd name="connsiteX19-1843" fmla="*/ 106293 w 1305299"/>
                <a:gd name="connsiteY19-1844" fmla="*/ 282597 h 1424419"/>
                <a:gd name="connsiteX20-1845" fmla="*/ 541533 w 1305299"/>
                <a:gd name="connsiteY20-1846" fmla="*/ 38110 h 1424419"/>
                <a:gd name="connsiteX21-1847" fmla="*/ 653528 w 1305299"/>
                <a:gd name="connsiteY21-1848" fmla="*/ 0 h 1424419"/>
                <a:gd name="connsiteX0-1849" fmla="*/ 653528 w 1304127"/>
                <a:gd name="connsiteY0-1850" fmla="*/ 0 h 1424419"/>
                <a:gd name="connsiteX1-1851" fmla="*/ 757287 w 1304127"/>
                <a:gd name="connsiteY1-1852" fmla="*/ 32444 h 1424419"/>
                <a:gd name="connsiteX2-1853" fmla="*/ 1206876 w 1304127"/>
                <a:gd name="connsiteY2-1854" fmla="*/ 284945 h 1424419"/>
                <a:gd name="connsiteX3-1855" fmla="*/ 1237706 w 1304127"/>
                <a:gd name="connsiteY3-1856" fmla="*/ 306775 h 1424419"/>
                <a:gd name="connsiteX4-1857" fmla="*/ 1301712 w 1304127"/>
                <a:gd name="connsiteY4-1858" fmla="*/ 442384 h 1424419"/>
                <a:gd name="connsiteX5-1859" fmla="*/ 1303099 w 1304127"/>
                <a:gd name="connsiteY5-1860" fmla="*/ 495558 h 1424419"/>
                <a:gd name="connsiteX6-1861" fmla="*/ 1301746 w 1304127"/>
                <a:gd name="connsiteY6-1862" fmla="*/ 953747 h 1424419"/>
                <a:gd name="connsiteX7-1863" fmla="*/ 1302599 w 1304127"/>
                <a:gd name="connsiteY7-1864" fmla="*/ 1003650 h 1424419"/>
                <a:gd name="connsiteX8-1865" fmla="*/ 1227376 w 1304127"/>
                <a:gd name="connsiteY8-1866" fmla="*/ 1152027 h 1424419"/>
                <a:gd name="connsiteX9-1867" fmla="*/ 1172881 w 1304127"/>
                <a:gd name="connsiteY9-1868" fmla="*/ 1179342 h 1424419"/>
                <a:gd name="connsiteX10-1869" fmla="*/ 792288 w 1304127"/>
                <a:gd name="connsiteY10-1870" fmla="*/ 1385653 h 1424419"/>
                <a:gd name="connsiteX11-1871" fmla="*/ 522686 w 1304127"/>
                <a:gd name="connsiteY11-1872" fmla="*/ 1384922 h 1424419"/>
                <a:gd name="connsiteX12-1873" fmla="*/ 94302 w 1304127"/>
                <a:gd name="connsiteY12-1874" fmla="*/ 1158755 h 1424419"/>
                <a:gd name="connsiteX13-1875" fmla="*/ 39429 w 1304127"/>
                <a:gd name="connsiteY13-1876" fmla="*/ 1117635 h 1424419"/>
                <a:gd name="connsiteX14-1877" fmla="*/ 667 w 1304127"/>
                <a:gd name="connsiteY14-1878" fmla="*/ 999105 h 1424419"/>
                <a:gd name="connsiteX15-1879" fmla="*/ 0 w 1304127"/>
                <a:gd name="connsiteY15-1880" fmla="*/ 972364 h 1424419"/>
                <a:gd name="connsiteX16-1881" fmla="*/ 2496 w 1304127"/>
                <a:gd name="connsiteY16-1882" fmla="*/ 463106 h 1424419"/>
                <a:gd name="connsiteX17-1883" fmla="*/ 2458 w 1304127"/>
                <a:gd name="connsiteY17-1884" fmla="*/ 429563 h 1424419"/>
                <a:gd name="connsiteX18-1885" fmla="*/ 75248 w 1304127"/>
                <a:gd name="connsiteY18-1886" fmla="*/ 303202 h 1424419"/>
                <a:gd name="connsiteX19-1887" fmla="*/ 106293 w 1304127"/>
                <a:gd name="connsiteY19-1888" fmla="*/ 282597 h 1424419"/>
                <a:gd name="connsiteX20-1889" fmla="*/ 541533 w 1304127"/>
                <a:gd name="connsiteY20-1890" fmla="*/ 38110 h 1424419"/>
                <a:gd name="connsiteX21-1891" fmla="*/ 653528 w 1304127"/>
                <a:gd name="connsiteY21-1892" fmla="*/ 0 h 1424419"/>
                <a:gd name="connsiteX0-1893" fmla="*/ 653528 w 1306101"/>
                <a:gd name="connsiteY0-1894" fmla="*/ 0 h 1424419"/>
                <a:gd name="connsiteX1-1895" fmla="*/ 757287 w 1306101"/>
                <a:gd name="connsiteY1-1896" fmla="*/ 32444 h 1424419"/>
                <a:gd name="connsiteX2-1897" fmla="*/ 1206876 w 1306101"/>
                <a:gd name="connsiteY2-1898" fmla="*/ 284945 h 1424419"/>
                <a:gd name="connsiteX3-1899" fmla="*/ 1237706 w 1306101"/>
                <a:gd name="connsiteY3-1900" fmla="*/ 306775 h 1424419"/>
                <a:gd name="connsiteX4-1901" fmla="*/ 1305773 w 1306101"/>
                <a:gd name="connsiteY4-1902" fmla="*/ 442384 h 1424419"/>
                <a:gd name="connsiteX5-1903" fmla="*/ 1303099 w 1306101"/>
                <a:gd name="connsiteY5-1904" fmla="*/ 495558 h 1424419"/>
                <a:gd name="connsiteX6-1905" fmla="*/ 1301746 w 1306101"/>
                <a:gd name="connsiteY6-1906" fmla="*/ 953747 h 1424419"/>
                <a:gd name="connsiteX7-1907" fmla="*/ 1302599 w 1306101"/>
                <a:gd name="connsiteY7-1908" fmla="*/ 1003650 h 1424419"/>
                <a:gd name="connsiteX8-1909" fmla="*/ 1227376 w 1306101"/>
                <a:gd name="connsiteY8-1910" fmla="*/ 1152027 h 1424419"/>
                <a:gd name="connsiteX9-1911" fmla="*/ 1172881 w 1306101"/>
                <a:gd name="connsiteY9-1912" fmla="*/ 1179342 h 1424419"/>
                <a:gd name="connsiteX10-1913" fmla="*/ 792288 w 1306101"/>
                <a:gd name="connsiteY10-1914" fmla="*/ 1385653 h 1424419"/>
                <a:gd name="connsiteX11-1915" fmla="*/ 522686 w 1306101"/>
                <a:gd name="connsiteY11-1916" fmla="*/ 1384922 h 1424419"/>
                <a:gd name="connsiteX12-1917" fmla="*/ 94302 w 1306101"/>
                <a:gd name="connsiteY12-1918" fmla="*/ 1158755 h 1424419"/>
                <a:gd name="connsiteX13-1919" fmla="*/ 39429 w 1306101"/>
                <a:gd name="connsiteY13-1920" fmla="*/ 1117635 h 1424419"/>
                <a:gd name="connsiteX14-1921" fmla="*/ 667 w 1306101"/>
                <a:gd name="connsiteY14-1922" fmla="*/ 999105 h 1424419"/>
                <a:gd name="connsiteX15-1923" fmla="*/ 0 w 1306101"/>
                <a:gd name="connsiteY15-1924" fmla="*/ 972364 h 1424419"/>
                <a:gd name="connsiteX16-1925" fmla="*/ 2496 w 1306101"/>
                <a:gd name="connsiteY16-1926" fmla="*/ 463106 h 1424419"/>
                <a:gd name="connsiteX17-1927" fmla="*/ 2458 w 1306101"/>
                <a:gd name="connsiteY17-1928" fmla="*/ 429563 h 1424419"/>
                <a:gd name="connsiteX18-1929" fmla="*/ 75248 w 1306101"/>
                <a:gd name="connsiteY18-1930" fmla="*/ 303202 h 1424419"/>
                <a:gd name="connsiteX19-1931" fmla="*/ 106293 w 1306101"/>
                <a:gd name="connsiteY19-1932" fmla="*/ 282597 h 1424419"/>
                <a:gd name="connsiteX20-1933" fmla="*/ 541533 w 1306101"/>
                <a:gd name="connsiteY20-1934" fmla="*/ 38110 h 1424419"/>
                <a:gd name="connsiteX21-1935" fmla="*/ 653528 w 1306101"/>
                <a:gd name="connsiteY21-1936" fmla="*/ 0 h 1424419"/>
                <a:gd name="connsiteX0-1937" fmla="*/ 653528 w 1304819"/>
                <a:gd name="connsiteY0-1938" fmla="*/ 0 h 1424419"/>
                <a:gd name="connsiteX1-1939" fmla="*/ 757287 w 1304819"/>
                <a:gd name="connsiteY1-1940" fmla="*/ 32444 h 1424419"/>
                <a:gd name="connsiteX2-1941" fmla="*/ 1206876 w 1304819"/>
                <a:gd name="connsiteY2-1942" fmla="*/ 284945 h 1424419"/>
                <a:gd name="connsiteX3-1943" fmla="*/ 1237706 w 1304819"/>
                <a:gd name="connsiteY3-1944" fmla="*/ 306775 h 1424419"/>
                <a:gd name="connsiteX4-1945" fmla="*/ 1304420 w 1304819"/>
                <a:gd name="connsiteY4-1946" fmla="*/ 434263 h 1424419"/>
                <a:gd name="connsiteX5-1947" fmla="*/ 1303099 w 1304819"/>
                <a:gd name="connsiteY5-1948" fmla="*/ 495558 h 1424419"/>
                <a:gd name="connsiteX6-1949" fmla="*/ 1301746 w 1304819"/>
                <a:gd name="connsiteY6-1950" fmla="*/ 953747 h 1424419"/>
                <a:gd name="connsiteX7-1951" fmla="*/ 1302599 w 1304819"/>
                <a:gd name="connsiteY7-1952" fmla="*/ 1003650 h 1424419"/>
                <a:gd name="connsiteX8-1953" fmla="*/ 1227376 w 1304819"/>
                <a:gd name="connsiteY8-1954" fmla="*/ 1152027 h 1424419"/>
                <a:gd name="connsiteX9-1955" fmla="*/ 1172881 w 1304819"/>
                <a:gd name="connsiteY9-1956" fmla="*/ 1179342 h 1424419"/>
                <a:gd name="connsiteX10-1957" fmla="*/ 792288 w 1304819"/>
                <a:gd name="connsiteY10-1958" fmla="*/ 1385653 h 1424419"/>
                <a:gd name="connsiteX11-1959" fmla="*/ 522686 w 1304819"/>
                <a:gd name="connsiteY11-1960" fmla="*/ 1384922 h 1424419"/>
                <a:gd name="connsiteX12-1961" fmla="*/ 94302 w 1304819"/>
                <a:gd name="connsiteY12-1962" fmla="*/ 1158755 h 1424419"/>
                <a:gd name="connsiteX13-1963" fmla="*/ 39429 w 1304819"/>
                <a:gd name="connsiteY13-1964" fmla="*/ 1117635 h 1424419"/>
                <a:gd name="connsiteX14-1965" fmla="*/ 667 w 1304819"/>
                <a:gd name="connsiteY14-1966" fmla="*/ 999105 h 1424419"/>
                <a:gd name="connsiteX15-1967" fmla="*/ 0 w 1304819"/>
                <a:gd name="connsiteY15-1968" fmla="*/ 972364 h 1424419"/>
                <a:gd name="connsiteX16-1969" fmla="*/ 2496 w 1304819"/>
                <a:gd name="connsiteY16-1970" fmla="*/ 463106 h 1424419"/>
                <a:gd name="connsiteX17-1971" fmla="*/ 2458 w 1304819"/>
                <a:gd name="connsiteY17-1972" fmla="*/ 429563 h 1424419"/>
                <a:gd name="connsiteX18-1973" fmla="*/ 75248 w 1304819"/>
                <a:gd name="connsiteY18-1974" fmla="*/ 303202 h 1424419"/>
                <a:gd name="connsiteX19-1975" fmla="*/ 106293 w 1304819"/>
                <a:gd name="connsiteY19-1976" fmla="*/ 282597 h 1424419"/>
                <a:gd name="connsiteX20-1977" fmla="*/ 541533 w 1304819"/>
                <a:gd name="connsiteY20-1978" fmla="*/ 38110 h 1424419"/>
                <a:gd name="connsiteX21-1979" fmla="*/ 653528 w 1304819"/>
                <a:gd name="connsiteY21-1980" fmla="*/ 0 h 1424419"/>
                <a:gd name="connsiteX0-1981" fmla="*/ 653528 w 1306525"/>
                <a:gd name="connsiteY0-1982" fmla="*/ 0 h 1424419"/>
                <a:gd name="connsiteX1-1983" fmla="*/ 757287 w 1306525"/>
                <a:gd name="connsiteY1-1984" fmla="*/ 32444 h 1424419"/>
                <a:gd name="connsiteX2-1985" fmla="*/ 1206876 w 1306525"/>
                <a:gd name="connsiteY2-1986" fmla="*/ 284945 h 1424419"/>
                <a:gd name="connsiteX3-1987" fmla="*/ 1237706 w 1306525"/>
                <a:gd name="connsiteY3-1988" fmla="*/ 306775 h 1424419"/>
                <a:gd name="connsiteX4-1989" fmla="*/ 1304420 w 1306525"/>
                <a:gd name="connsiteY4-1990" fmla="*/ 434263 h 1424419"/>
                <a:gd name="connsiteX5-1991" fmla="*/ 1305806 w 1306525"/>
                <a:gd name="connsiteY5-1992" fmla="*/ 519922 h 1424419"/>
                <a:gd name="connsiteX6-1993" fmla="*/ 1301746 w 1306525"/>
                <a:gd name="connsiteY6-1994" fmla="*/ 953747 h 1424419"/>
                <a:gd name="connsiteX7-1995" fmla="*/ 1302599 w 1306525"/>
                <a:gd name="connsiteY7-1996" fmla="*/ 1003650 h 1424419"/>
                <a:gd name="connsiteX8-1997" fmla="*/ 1227376 w 1306525"/>
                <a:gd name="connsiteY8-1998" fmla="*/ 1152027 h 1424419"/>
                <a:gd name="connsiteX9-1999" fmla="*/ 1172881 w 1306525"/>
                <a:gd name="connsiteY9-2000" fmla="*/ 1179342 h 1424419"/>
                <a:gd name="connsiteX10-2001" fmla="*/ 792288 w 1306525"/>
                <a:gd name="connsiteY10-2002" fmla="*/ 1385653 h 1424419"/>
                <a:gd name="connsiteX11-2003" fmla="*/ 522686 w 1306525"/>
                <a:gd name="connsiteY11-2004" fmla="*/ 1384922 h 1424419"/>
                <a:gd name="connsiteX12-2005" fmla="*/ 94302 w 1306525"/>
                <a:gd name="connsiteY12-2006" fmla="*/ 1158755 h 1424419"/>
                <a:gd name="connsiteX13-2007" fmla="*/ 39429 w 1306525"/>
                <a:gd name="connsiteY13-2008" fmla="*/ 1117635 h 1424419"/>
                <a:gd name="connsiteX14-2009" fmla="*/ 667 w 1306525"/>
                <a:gd name="connsiteY14-2010" fmla="*/ 999105 h 1424419"/>
                <a:gd name="connsiteX15-2011" fmla="*/ 0 w 1306525"/>
                <a:gd name="connsiteY15-2012" fmla="*/ 972364 h 1424419"/>
                <a:gd name="connsiteX16-2013" fmla="*/ 2496 w 1306525"/>
                <a:gd name="connsiteY16-2014" fmla="*/ 463106 h 1424419"/>
                <a:gd name="connsiteX17-2015" fmla="*/ 2458 w 1306525"/>
                <a:gd name="connsiteY17-2016" fmla="*/ 429563 h 1424419"/>
                <a:gd name="connsiteX18-2017" fmla="*/ 75248 w 1306525"/>
                <a:gd name="connsiteY18-2018" fmla="*/ 303202 h 1424419"/>
                <a:gd name="connsiteX19-2019" fmla="*/ 106293 w 1306525"/>
                <a:gd name="connsiteY19-2020" fmla="*/ 282597 h 1424419"/>
                <a:gd name="connsiteX20-2021" fmla="*/ 541533 w 1306525"/>
                <a:gd name="connsiteY20-2022" fmla="*/ 38110 h 1424419"/>
                <a:gd name="connsiteX21-2023" fmla="*/ 653528 w 1306525"/>
                <a:gd name="connsiteY21-2024" fmla="*/ 0 h 1424419"/>
                <a:gd name="connsiteX0-2025" fmla="*/ 653528 w 1305814"/>
                <a:gd name="connsiteY0-2026" fmla="*/ 0 h 1424419"/>
                <a:gd name="connsiteX1-2027" fmla="*/ 757287 w 1305814"/>
                <a:gd name="connsiteY1-2028" fmla="*/ 32444 h 1424419"/>
                <a:gd name="connsiteX2-2029" fmla="*/ 1206876 w 1305814"/>
                <a:gd name="connsiteY2-2030" fmla="*/ 284945 h 1424419"/>
                <a:gd name="connsiteX3-2031" fmla="*/ 1237706 w 1305814"/>
                <a:gd name="connsiteY3-2032" fmla="*/ 306775 h 1424419"/>
                <a:gd name="connsiteX4-2033" fmla="*/ 1304420 w 1305814"/>
                <a:gd name="connsiteY4-2034" fmla="*/ 434263 h 1424419"/>
                <a:gd name="connsiteX5-2035" fmla="*/ 1305806 w 1305814"/>
                <a:gd name="connsiteY5-2036" fmla="*/ 519922 h 1424419"/>
                <a:gd name="connsiteX6-2037" fmla="*/ 1301746 w 1305814"/>
                <a:gd name="connsiteY6-2038" fmla="*/ 953747 h 1424419"/>
                <a:gd name="connsiteX7-2039" fmla="*/ 1302599 w 1305814"/>
                <a:gd name="connsiteY7-2040" fmla="*/ 1003650 h 1424419"/>
                <a:gd name="connsiteX8-2041" fmla="*/ 1227376 w 1305814"/>
                <a:gd name="connsiteY8-2042" fmla="*/ 1152027 h 1424419"/>
                <a:gd name="connsiteX9-2043" fmla="*/ 1172881 w 1305814"/>
                <a:gd name="connsiteY9-2044" fmla="*/ 1179342 h 1424419"/>
                <a:gd name="connsiteX10-2045" fmla="*/ 792288 w 1305814"/>
                <a:gd name="connsiteY10-2046" fmla="*/ 1385653 h 1424419"/>
                <a:gd name="connsiteX11-2047" fmla="*/ 522686 w 1305814"/>
                <a:gd name="connsiteY11-2048" fmla="*/ 1384922 h 1424419"/>
                <a:gd name="connsiteX12-2049" fmla="*/ 94302 w 1305814"/>
                <a:gd name="connsiteY12-2050" fmla="*/ 1158755 h 1424419"/>
                <a:gd name="connsiteX13-2051" fmla="*/ 39429 w 1305814"/>
                <a:gd name="connsiteY13-2052" fmla="*/ 1117635 h 1424419"/>
                <a:gd name="connsiteX14-2053" fmla="*/ 667 w 1305814"/>
                <a:gd name="connsiteY14-2054" fmla="*/ 999105 h 1424419"/>
                <a:gd name="connsiteX15-2055" fmla="*/ 0 w 1305814"/>
                <a:gd name="connsiteY15-2056" fmla="*/ 972364 h 1424419"/>
                <a:gd name="connsiteX16-2057" fmla="*/ 2496 w 1305814"/>
                <a:gd name="connsiteY16-2058" fmla="*/ 463106 h 1424419"/>
                <a:gd name="connsiteX17-2059" fmla="*/ 2458 w 1305814"/>
                <a:gd name="connsiteY17-2060" fmla="*/ 429563 h 1424419"/>
                <a:gd name="connsiteX18-2061" fmla="*/ 75248 w 1305814"/>
                <a:gd name="connsiteY18-2062" fmla="*/ 303202 h 1424419"/>
                <a:gd name="connsiteX19-2063" fmla="*/ 106293 w 1305814"/>
                <a:gd name="connsiteY19-2064" fmla="*/ 282597 h 1424419"/>
                <a:gd name="connsiteX20-2065" fmla="*/ 541533 w 1305814"/>
                <a:gd name="connsiteY20-2066" fmla="*/ 38110 h 1424419"/>
                <a:gd name="connsiteX21-2067" fmla="*/ 653528 w 1305814"/>
                <a:gd name="connsiteY21-2068" fmla="*/ 0 h 1424419"/>
                <a:gd name="connsiteX0-2069" fmla="*/ 653528 w 1305814"/>
                <a:gd name="connsiteY0-2070" fmla="*/ 0 h 1424419"/>
                <a:gd name="connsiteX1-2071" fmla="*/ 757287 w 1305814"/>
                <a:gd name="connsiteY1-2072" fmla="*/ 32444 h 1424419"/>
                <a:gd name="connsiteX2-2073" fmla="*/ 1206876 w 1305814"/>
                <a:gd name="connsiteY2-2074" fmla="*/ 284945 h 1424419"/>
                <a:gd name="connsiteX3-2075" fmla="*/ 1237706 w 1305814"/>
                <a:gd name="connsiteY3-2076" fmla="*/ 306775 h 1424419"/>
                <a:gd name="connsiteX4-2077" fmla="*/ 1304420 w 1305814"/>
                <a:gd name="connsiteY4-2078" fmla="*/ 434263 h 1424419"/>
                <a:gd name="connsiteX5-2079" fmla="*/ 1305806 w 1305814"/>
                <a:gd name="connsiteY5-2080" fmla="*/ 519922 h 1424419"/>
                <a:gd name="connsiteX6-2081" fmla="*/ 1301746 w 1305814"/>
                <a:gd name="connsiteY6-2082" fmla="*/ 953747 h 1424419"/>
                <a:gd name="connsiteX7-2083" fmla="*/ 1302599 w 1305814"/>
                <a:gd name="connsiteY7-2084" fmla="*/ 1003650 h 1424419"/>
                <a:gd name="connsiteX8-2085" fmla="*/ 1227376 w 1305814"/>
                <a:gd name="connsiteY8-2086" fmla="*/ 1152027 h 1424419"/>
                <a:gd name="connsiteX9-2087" fmla="*/ 1172881 w 1305814"/>
                <a:gd name="connsiteY9-2088" fmla="*/ 1179342 h 1424419"/>
                <a:gd name="connsiteX10-2089" fmla="*/ 792288 w 1305814"/>
                <a:gd name="connsiteY10-2090" fmla="*/ 1385653 h 1424419"/>
                <a:gd name="connsiteX11-2091" fmla="*/ 522686 w 1305814"/>
                <a:gd name="connsiteY11-2092" fmla="*/ 1384922 h 1424419"/>
                <a:gd name="connsiteX12-2093" fmla="*/ 94302 w 1305814"/>
                <a:gd name="connsiteY12-2094" fmla="*/ 1158755 h 1424419"/>
                <a:gd name="connsiteX13-2095" fmla="*/ 39429 w 1305814"/>
                <a:gd name="connsiteY13-2096" fmla="*/ 1117635 h 1424419"/>
                <a:gd name="connsiteX14-2097" fmla="*/ 667 w 1305814"/>
                <a:gd name="connsiteY14-2098" fmla="*/ 999105 h 1424419"/>
                <a:gd name="connsiteX15-2099" fmla="*/ 0 w 1305814"/>
                <a:gd name="connsiteY15-2100" fmla="*/ 972364 h 1424419"/>
                <a:gd name="connsiteX16-2101" fmla="*/ 2496 w 1305814"/>
                <a:gd name="connsiteY16-2102" fmla="*/ 463106 h 1424419"/>
                <a:gd name="connsiteX17-2103" fmla="*/ 2458 w 1305814"/>
                <a:gd name="connsiteY17-2104" fmla="*/ 429563 h 1424419"/>
                <a:gd name="connsiteX18-2105" fmla="*/ 75248 w 1305814"/>
                <a:gd name="connsiteY18-2106" fmla="*/ 303202 h 1424419"/>
                <a:gd name="connsiteX19-2107" fmla="*/ 106293 w 1305814"/>
                <a:gd name="connsiteY19-2108" fmla="*/ 282597 h 1424419"/>
                <a:gd name="connsiteX20-2109" fmla="*/ 541533 w 1305814"/>
                <a:gd name="connsiteY20-2110" fmla="*/ 38110 h 1424419"/>
                <a:gd name="connsiteX21-2111" fmla="*/ 653528 w 1305814"/>
                <a:gd name="connsiteY21-2112" fmla="*/ 0 h 1424419"/>
                <a:gd name="connsiteX0-2113" fmla="*/ 653528 w 1305814"/>
                <a:gd name="connsiteY0-2114" fmla="*/ 0 h 1424419"/>
                <a:gd name="connsiteX1-2115" fmla="*/ 757287 w 1305814"/>
                <a:gd name="connsiteY1-2116" fmla="*/ 32444 h 1424419"/>
                <a:gd name="connsiteX2-2117" fmla="*/ 1206876 w 1305814"/>
                <a:gd name="connsiteY2-2118" fmla="*/ 284945 h 1424419"/>
                <a:gd name="connsiteX3-2119" fmla="*/ 1237706 w 1305814"/>
                <a:gd name="connsiteY3-2120" fmla="*/ 306775 h 1424419"/>
                <a:gd name="connsiteX4-2121" fmla="*/ 1304420 w 1305814"/>
                <a:gd name="connsiteY4-2122" fmla="*/ 434263 h 1424419"/>
                <a:gd name="connsiteX5-2123" fmla="*/ 1305806 w 1305814"/>
                <a:gd name="connsiteY5-2124" fmla="*/ 519922 h 1424419"/>
                <a:gd name="connsiteX6-2125" fmla="*/ 1301746 w 1305814"/>
                <a:gd name="connsiteY6-2126" fmla="*/ 953747 h 1424419"/>
                <a:gd name="connsiteX7-2127" fmla="*/ 1302599 w 1305814"/>
                <a:gd name="connsiteY7-2128" fmla="*/ 1003650 h 1424419"/>
                <a:gd name="connsiteX8-2129" fmla="*/ 1227376 w 1305814"/>
                <a:gd name="connsiteY8-2130" fmla="*/ 1152027 h 1424419"/>
                <a:gd name="connsiteX9-2131" fmla="*/ 1174235 w 1305814"/>
                <a:gd name="connsiteY9-2132" fmla="*/ 1184756 h 1424419"/>
                <a:gd name="connsiteX10-2133" fmla="*/ 792288 w 1305814"/>
                <a:gd name="connsiteY10-2134" fmla="*/ 1385653 h 1424419"/>
                <a:gd name="connsiteX11-2135" fmla="*/ 522686 w 1305814"/>
                <a:gd name="connsiteY11-2136" fmla="*/ 1384922 h 1424419"/>
                <a:gd name="connsiteX12-2137" fmla="*/ 94302 w 1305814"/>
                <a:gd name="connsiteY12-2138" fmla="*/ 1158755 h 1424419"/>
                <a:gd name="connsiteX13-2139" fmla="*/ 39429 w 1305814"/>
                <a:gd name="connsiteY13-2140" fmla="*/ 1117635 h 1424419"/>
                <a:gd name="connsiteX14-2141" fmla="*/ 667 w 1305814"/>
                <a:gd name="connsiteY14-2142" fmla="*/ 999105 h 1424419"/>
                <a:gd name="connsiteX15-2143" fmla="*/ 0 w 1305814"/>
                <a:gd name="connsiteY15-2144" fmla="*/ 972364 h 1424419"/>
                <a:gd name="connsiteX16-2145" fmla="*/ 2496 w 1305814"/>
                <a:gd name="connsiteY16-2146" fmla="*/ 463106 h 1424419"/>
                <a:gd name="connsiteX17-2147" fmla="*/ 2458 w 1305814"/>
                <a:gd name="connsiteY17-2148" fmla="*/ 429563 h 1424419"/>
                <a:gd name="connsiteX18-2149" fmla="*/ 75248 w 1305814"/>
                <a:gd name="connsiteY18-2150" fmla="*/ 303202 h 1424419"/>
                <a:gd name="connsiteX19-2151" fmla="*/ 106293 w 1305814"/>
                <a:gd name="connsiteY19-2152" fmla="*/ 282597 h 1424419"/>
                <a:gd name="connsiteX20-2153" fmla="*/ 541533 w 1305814"/>
                <a:gd name="connsiteY20-2154" fmla="*/ 38110 h 1424419"/>
                <a:gd name="connsiteX21-2155" fmla="*/ 653528 w 1305814"/>
                <a:gd name="connsiteY21-2156" fmla="*/ 0 h 1424419"/>
                <a:gd name="connsiteX0-2157" fmla="*/ 653528 w 1305814"/>
                <a:gd name="connsiteY0-2158" fmla="*/ 0 h 1424419"/>
                <a:gd name="connsiteX1-2159" fmla="*/ 757287 w 1305814"/>
                <a:gd name="connsiteY1-2160" fmla="*/ 32444 h 1424419"/>
                <a:gd name="connsiteX2-2161" fmla="*/ 1206876 w 1305814"/>
                <a:gd name="connsiteY2-2162" fmla="*/ 284945 h 1424419"/>
                <a:gd name="connsiteX3-2163" fmla="*/ 1237706 w 1305814"/>
                <a:gd name="connsiteY3-2164" fmla="*/ 306775 h 1424419"/>
                <a:gd name="connsiteX4-2165" fmla="*/ 1304420 w 1305814"/>
                <a:gd name="connsiteY4-2166" fmla="*/ 434263 h 1424419"/>
                <a:gd name="connsiteX5-2167" fmla="*/ 1305806 w 1305814"/>
                <a:gd name="connsiteY5-2168" fmla="*/ 519922 h 1424419"/>
                <a:gd name="connsiteX6-2169" fmla="*/ 1301746 w 1305814"/>
                <a:gd name="connsiteY6-2170" fmla="*/ 953747 h 1424419"/>
                <a:gd name="connsiteX7-2171" fmla="*/ 1302599 w 1305814"/>
                <a:gd name="connsiteY7-2172" fmla="*/ 1003650 h 1424419"/>
                <a:gd name="connsiteX8-2173" fmla="*/ 1227376 w 1305814"/>
                <a:gd name="connsiteY8-2174" fmla="*/ 1152027 h 1424419"/>
                <a:gd name="connsiteX9-2175" fmla="*/ 1174235 w 1305814"/>
                <a:gd name="connsiteY9-2176" fmla="*/ 1184756 h 1424419"/>
                <a:gd name="connsiteX10-2177" fmla="*/ 792288 w 1305814"/>
                <a:gd name="connsiteY10-2178" fmla="*/ 1385653 h 1424419"/>
                <a:gd name="connsiteX11-2179" fmla="*/ 522686 w 1305814"/>
                <a:gd name="connsiteY11-2180" fmla="*/ 1384922 h 1424419"/>
                <a:gd name="connsiteX12-2181" fmla="*/ 94302 w 1305814"/>
                <a:gd name="connsiteY12-2182" fmla="*/ 1158755 h 1424419"/>
                <a:gd name="connsiteX13-2183" fmla="*/ 39429 w 1305814"/>
                <a:gd name="connsiteY13-2184" fmla="*/ 1117635 h 1424419"/>
                <a:gd name="connsiteX14-2185" fmla="*/ 667 w 1305814"/>
                <a:gd name="connsiteY14-2186" fmla="*/ 999105 h 1424419"/>
                <a:gd name="connsiteX15-2187" fmla="*/ 0 w 1305814"/>
                <a:gd name="connsiteY15-2188" fmla="*/ 972364 h 1424419"/>
                <a:gd name="connsiteX16-2189" fmla="*/ 2496 w 1305814"/>
                <a:gd name="connsiteY16-2190" fmla="*/ 463106 h 1424419"/>
                <a:gd name="connsiteX17-2191" fmla="*/ 2458 w 1305814"/>
                <a:gd name="connsiteY17-2192" fmla="*/ 429563 h 1424419"/>
                <a:gd name="connsiteX18-2193" fmla="*/ 75248 w 1305814"/>
                <a:gd name="connsiteY18-2194" fmla="*/ 303202 h 1424419"/>
                <a:gd name="connsiteX19-2195" fmla="*/ 106293 w 1305814"/>
                <a:gd name="connsiteY19-2196" fmla="*/ 282597 h 1424419"/>
                <a:gd name="connsiteX20-2197" fmla="*/ 541533 w 1305814"/>
                <a:gd name="connsiteY20-2198" fmla="*/ 38110 h 1424419"/>
                <a:gd name="connsiteX21-2199" fmla="*/ 653528 w 1305814"/>
                <a:gd name="connsiteY21-2200" fmla="*/ 0 h 1424419"/>
                <a:gd name="connsiteX0-2201" fmla="*/ 653528 w 1305814"/>
                <a:gd name="connsiteY0-2202" fmla="*/ 0 h 1427408"/>
                <a:gd name="connsiteX1-2203" fmla="*/ 757287 w 1305814"/>
                <a:gd name="connsiteY1-2204" fmla="*/ 32444 h 1427408"/>
                <a:gd name="connsiteX2-2205" fmla="*/ 1206876 w 1305814"/>
                <a:gd name="connsiteY2-2206" fmla="*/ 284945 h 1427408"/>
                <a:gd name="connsiteX3-2207" fmla="*/ 1237706 w 1305814"/>
                <a:gd name="connsiteY3-2208" fmla="*/ 306775 h 1427408"/>
                <a:gd name="connsiteX4-2209" fmla="*/ 1304420 w 1305814"/>
                <a:gd name="connsiteY4-2210" fmla="*/ 434263 h 1427408"/>
                <a:gd name="connsiteX5-2211" fmla="*/ 1305806 w 1305814"/>
                <a:gd name="connsiteY5-2212" fmla="*/ 519922 h 1427408"/>
                <a:gd name="connsiteX6-2213" fmla="*/ 1301746 w 1305814"/>
                <a:gd name="connsiteY6-2214" fmla="*/ 953747 h 1427408"/>
                <a:gd name="connsiteX7-2215" fmla="*/ 1302599 w 1305814"/>
                <a:gd name="connsiteY7-2216" fmla="*/ 1003650 h 1427408"/>
                <a:gd name="connsiteX8-2217" fmla="*/ 1227376 w 1305814"/>
                <a:gd name="connsiteY8-2218" fmla="*/ 1152027 h 1427408"/>
                <a:gd name="connsiteX9-2219" fmla="*/ 1174235 w 1305814"/>
                <a:gd name="connsiteY9-2220" fmla="*/ 1184756 h 1427408"/>
                <a:gd name="connsiteX10-2221" fmla="*/ 792288 w 1305814"/>
                <a:gd name="connsiteY10-2222" fmla="*/ 1385653 h 1427408"/>
                <a:gd name="connsiteX11-2223" fmla="*/ 517719 w 1305814"/>
                <a:gd name="connsiteY11-2224" fmla="*/ 1389889 h 1427408"/>
                <a:gd name="connsiteX12-2225" fmla="*/ 94302 w 1305814"/>
                <a:gd name="connsiteY12-2226" fmla="*/ 1158755 h 1427408"/>
                <a:gd name="connsiteX13-2227" fmla="*/ 39429 w 1305814"/>
                <a:gd name="connsiteY13-2228" fmla="*/ 1117635 h 1427408"/>
                <a:gd name="connsiteX14-2229" fmla="*/ 667 w 1305814"/>
                <a:gd name="connsiteY14-2230" fmla="*/ 999105 h 1427408"/>
                <a:gd name="connsiteX15-2231" fmla="*/ 0 w 1305814"/>
                <a:gd name="connsiteY15-2232" fmla="*/ 972364 h 1427408"/>
                <a:gd name="connsiteX16-2233" fmla="*/ 2496 w 1305814"/>
                <a:gd name="connsiteY16-2234" fmla="*/ 463106 h 1427408"/>
                <a:gd name="connsiteX17-2235" fmla="*/ 2458 w 1305814"/>
                <a:gd name="connsiteY17-2236" fmla="*/ 429563 h 1427408"/>
                <a:gd name="connsiteX18-2237" fmla="*/ 75248 w 1305814"/>
                <a:gd name="connsiteY18-2238" fmla="*/ 303202 h 1427408"/>
                <a:gd name="connsiteX19-2239" fmla="*/ 106293 w 1305814"/>
                <a:gd name="connsiteY19-2240" fmla="*/ 282597 h 1427408"/>
                <a:gd name="connsiteX20-2241" fmla="*/ 541533 w 1305814"/>
                <a:gd name="connsiteY20-2242" fmla="*/ 38110 h 1427408"/>
                <a:gd name="connsiteX21-2243" fmla="*/ 653528 w 1305814"/>
                <a:gd name="connsiteY21-2244" fmla="*/ 0 h 1427408"/>
                <a:gd name="connsiteX0-2245" fmla="*/ 653528 w 1305814"/>
                <a:gd name="connsiteY0-2246" fmla="*/ 0 h 1427408"/>
                <a:gd name="connsiteX1-2247" fmla="*/ 757287 w 1305814"/>
                <a:gd name="connsiteY1-2248" fmla="*/ 32444 h 1427408"/>
                <a:gd name="connsiteX2-2249" fmla="*/ 1206876 w 1305814"/>
                <a:gd name="connsiteY2-2250" fmla="*/ 284945 h 1427408"/>
                <a:gd name="connsiteX3-2251" fmla="*/ 1237706 w 1305814"/>
                <a:gd name="connsiteY3-2252" fmla="*/ 306775 h 1427408"/>
                <a:gd name="connsiteX4-2253" fmla="*/ 1304420 w 1305814"/>
                <a:gd name="connsiteY4-2254" fmla="*/ 434263 h 1427408"/>
                <a:gd name="connsiteX5-2255" fmla="*/ 1305806 w 1305814"/>
                <a:gd name="connsiteY5-2256" fmla="*/ 519922 h 1427408"/>
                <a:gd name="connsiteX6-2257" fmla="*/ 1301746 w 1305814"/>
                <a:gd name="connsiteY6-2258" fmla="*/ 953747 h 1427408"/>
                <a:gd name="connsiteX7-2259" fmla="*/ 1302599 w 1305814"/>
                <a:gd name="connsiteY7-2260" fmla="*/ 1003650 h 1427408"/>
                <a:gd name="connsiteX8-2261" fmla="*/ 1227376 w 1305814"/>
                <a:gd name="connsiteY8-2262" fmla="*/ 1152027 h 1427408"/>
                <a:gd name="connsiteX9-2263" fmla="*/ 1174235 w 1305814"/>
                <a:gd name="connsiteY9-2264" fmla="*/ 1184756 h 1427408"/>
                <a:gd name="connsiteX10-2265" fmla="*/ 792288 w 1305814"/>
                <a:gd name="connsiteY10-2266" fmla="*/ 1385653 h 1427408"/>
                <a:gd name="connsiteX11-2267" fmla="*/ 517719 w 1305814"/>
                <a:gd name="connsiteY11-2268" fmla="*/ 1389889 h 1427408"/>
                <a:gd name="connsiteX12-2269" fmla="*/ 94302 w 1305814"/>
                <a:gd name="connsiteY12-2270" fmla="*/ 1158755 h 1427408"/>
                <a:gd name="connsiteX13-2271" fmla="*/ 39429 w 1305814"/>
                <a:gd name="connsiteY13-2272" fmla="*/ 1117635 h 1427408"/>
                <a:gd name="connsiteX14-2273" fmla="*/ 667 w 1305814"/>
                <a:gd name="connsiteY14-2274" fmla="*/ 999105 h 1427408"/>
                <a:gd name="connsiteX15-2275" fmla="*/ 0 w 1305814"/>
                <a:gd name="connsiteY15-2276" fmla="*/ 972364 h 1427408"/>
                <a:gd name="connsiteX16-2277" fmla="*/ 2496 w 1305814"/>
                <a:gd name="connsiteY16-2278" fmla="*/ 463106 h 1427408"/>
                <a:gd name="connsiteX17-2279" fmla="*/ 2458 w 1305814"/>
                <a:gd name="connsiteY17-2280" fmla="*/ 429563 h 1427408"/>
                <a:gd name="connsiteX18-2281" fmla="*/ 75248 w 1305814"/>
                <a:gd name="connsiteY18-2282" fmla="*/ 303202 h 1427408"/>
                <a:gd name="connsiteX19-2283" fmla="*/ 106293 w 1305814"/>
                <a:gd name="connsiteY19-2284" fmla="*/ 282597 h 1427408"/>
                <a:gd name="connsiteX20-2285" fmla="*/ 541533 w 1305814"/>
                <a:gd name="connsiteY20-2286" fmla="*/ 38110 h 1427408"/>
                <a:gd name="connsiteX21-2287" fmla="*/ 653528 w 1305814"/>
                <a:gd name="connsiteY21-2288" fmla="*/ 0 h 1427408"/>
                <a:gd name="connsiteX0-2289" fmla="*/ 653528 w 1305814"/>
                <a:gd name="connsiteY0-2290" fmla="*/ 0 h 1421591"/>
                <a:gd name="connsiteX1-2291" fmla="*/ 757287 w 1305814"/>
                <a:gd name="connsiteY1-2292" fmla="*/ 32444 h 1421591"/>
                <a:gd name="connsiteX2-2293" fmla="*/ 1206876 w 1305814"/>
                <a:gd name="connsiteY2-2294" fmla="*/ 284945 h 1421591"/>
                <a:gd name="connsiteX3-2295" fmla="*/ 1237706 w 1305814"/>
                <a:gd name="connsiteY3-2296" fmla="*/ 306775 h 1421591"/>
                <a:gd name="connsiteX4-2297" fmla="*/ 1304420 w 1305814"/>
                <a:gd name="connsiteY4-2298" fmla="*/ 434263 h 1421591"/>
                <a:gd name="connsiteX5-2299" fmla="*/ 1305806 w 1305814"/>
                <a:gd name="connsiteY5-2300" fmla="*/ 519922 h 1421591"/>
                <a:gd name="connsiteX6-2301" fmla="*/ 1301746 w 1305814"/>
                <a:gd name="connsiteY6-2302" fmla="*/ 953747 h 1421591"/>
                <a:gd name="connsiteX7-2303" fmla="*/ 1302599 w 1305814"/>
                <a:gd name="connsiteY7-2304" fmla="*/ 1003650 h 1421591"/>
                <a:gd name="connsiteX8-2305" fmla="*/ 1227376 w 1305814"/>
                <a:gd name="connsiteY8-2306" fmla="*/ 1152027 h 1421591"/>
                <a:gd name="connsiteX9-2307" fmla="*/ 1174235 w 1305814"/>
                <a:gd name="connsiteY9-2308" fmla="*/ 1184756 h 1421591"/>
                <a:gd name="connsiteX10-2309" fmla="*/ 792288 w 1305814"/>
                <a:gd name="connsiteY10-2310" fmla="*/ 1385653 h 1421591"/>
                <a:gd name="connsiteX11-2311" fmla="*/ 502818 w 1305814"/>
                <a:gd name="connsiteY11-2312" fmla="*/ 1379955 h 1421591"/>
                <a:gd name="connsiteX12-2313" fmla="*/ 94302 w 1305814"/>
                <a:gd name="connsiteY12-2314" fmla="*/ 1158755 h 1421591"/>
                <a:gd name="connsiteX13-2315" fmla="*/ 39429 w 1305814"/>
                <a:gd name="connsiteY13-2316" fmla="*/ 1117635 h 1421591"/>
                <a:gd name="connsiteX14-2317" fmla="*/ 667 w 1305814"/>
                <a:gd name="connsiteY14-2318" fmla="*/ 999105 h 1421591"/>
                <a:gd name="connsiteX15-2319" fmla="*/ 0 w 1305814"/>
                <a:gd name="connsiteY15-2320" fmla="*/ 972364 h 1421591"/>
                <a:gd name="connsiteX16-2321" fmla="*/ 2496 w 1305814"/>
                <a:gd name="connsiteY16-2322" fmla="*/ 463106 h 1421591"/>
                <a:gd name="connsiteX17-2323" fmla="*/ 2458 w 1305814"/>
                <a:gd name="connsiteY17-2324" fmla="*/ 429563 h 1421591"/>
                <a:gd name="connsiteX18-2325" fmla="*/ 75248 w 1305814"/>
                <a:gd name="connsiteY18-2326" fmla="*/ 303202 h 1421591"/>
                <a:gd name="connsiteX19-2327" fmla="*/ 106293 w 1305814"/>
                <a:gd name="connsiteY19-2328" fmla="*/ 282597 h 1421591"/>
                <a:gd name="connsiteX20-2329" fmla="*/ 541533 w 1305814"/>
                <a:gd name="connsiteY20-2330" fmla="*/ 38110 h 1421591"/>
                <a:gd name="connsiteX21-2331" fmla="*/ 653528 w 1305814"/>
                <a:gd name="connsiteY21-2332" fmla="*/ 0 h 1421591"/>
                <a:gd name="connsiteX0-2333" fmla="*/ 653528 w 1305814"/>
                <a:gd name="connsiteY0-2334" fmla="*/ 0 h 1423589"/>
                <a:gd name="connsiteX1-2335" fmla="*/ 757287 w 1305814"/>
                <a:gd name="connsiteY1-2336" fmla="*/ 32444 h 1423589"/>
                <a:gd name="connsiteX2-2337" fmla="*/ 1206876 w 1305814"/>
                <a:gd name="connsiteY2-2338" fmla="*/ 284945 h 1423589"/>
                <a:gd name="connsiteX3-2339" fmla="*/ 1237706 w 1305814"/>
                <a:gd name="connsiteY3-2340" fmla="*/ 306775 h 1423589"/>
                <a:gd name="connsiteX4-2341" fmla="*/ 1304420 w 1305814"/>
                <a:gd name="connsiteY4-2342" fmla="*/ 434263 h 1423589"/>
                <a:gd name="connsiteX5-2343" fmla="*/ 1305806 w 1305814"/>
                <a:gd name="connsiteY5-2344" fmla="*/ 519922 h 1423589"/>
                <a:gd name="connsiteX6-2345" fmla="*/ 1301746 w 1305814"/>
                <a:gd name="connsiteY6-2346" fmla="*/ 953747 h 1423589"/>
                <a:gd name="connsiteX7-2347" fmla="*/ 1302599 w 1305814"/>
                <a:gd name="connsiteY7-2348" fmla="*/ 1003650 h 1423589"/>
                <a:gd name="connsiteX8-2349" fmla="*/ 1227376 w 1305814"/>
                <a:gd name="connsiteY8-2350" fmla="*/ 1152027 h 1423589"/>
                <a:gd name="connsiteX9-2351" fmla="*/ 1174235 w 1305814"/>
                <a:gd name="connsiteY9-2352" fmla="*/ 1184756 h 1423589"/>
                <a:gd name="connsiteX10-2353" fmla="*/ 792288 w 1305814"/>
                <a:gd name="connsiteY10-2354" fmla="*/ 1385653 h 1423589"/>
                <a:gd name="connsiteX11-2355" fmla="*/ 502818 w 1305814"/>
                <a:gd name="connsiteY11-2356" fmla="*/ 1379955 h 1423589"/>
                <a:gd name="connsiteX12-2357" fmla="*/ 94302 w 1305814"/>
                <a:gd name="connsiteY12-2358" fmla="*/ 1158755 h 1423589"/>
                <a:gd name="connsiteX13-2359" fmla="*/ 39429 w 1305814"/>
                <a:gd name="connsiteY13-2360" fmla="*/ 1117635 h 1423589"/>
                <a:gd name="connsiteX14-2361" fmla="*/ 667 w 1305814"/>
                <a:gd name="connsiteY14-2362" fmla="*/ 999105 h 1423589"/>
                <a:gd name="connsiteX15-2363" fmla="*/ 0 w 1305814"/>
                <a:gd name="connsiteY15-2364" fmla="*/ 972364 h 1423589"/>
                <a:gd name="connsiteX16-2365" fmla="*/ 2496 w 1305814"/>
                <a:gd name="connsiteY16-2366" fmla="*/ 463106 h 1423589"/>
                <a:gd name="connsiteX17-2367" fmla="*/ 2458 w 1305814"/>
                <a:gd name="connsiteY17-2368" fmla="*/ 429563 h 1423589"/>
                <a:gd name="connsiteX18-2369" fmla="*/ 75248 w 1305814"/>
                <a:gd name="connsiteY18-2370" fmla="*/ 303202 h 1423589"/>
                <a:gd name="connsiteX19-2371" fmla="*/ 106293 w 1305814"/>
                <a:gd name="connsiteY19-2372" fmla="*/ 282597 h 1423589"/>
                <a:gd name="connsiteX20-2373" fmla="*/ 541533 w 1305814"/>
                <a:gd name="connsiteY20-2374" fmla="*/ 38110 h 1423589"/>
                <a:gd name="connsiteX21-2375" fmla="*/ 653528 w 1305814"/>
                <a:gd name="connsiteY21-2376" fmla="*/ 0 h 14235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1305814" h="1423589">
                  <a:moveTo>
                    <a:pt x="653528" y="0"/>
                  </a:moveTo>
                  <a:cubicBezTo>
                    <a:pt x="684553" y="-1"/>
                    <a:pt x="736057" y="24011"/>
                    <a:pt x="757287" y="32444"/>
                  </a:cubicBezTo>
                  <a:lnTo>
                    <a:pt x="1206876" y="284945"/>
                  </a:lnTo>
                  <a:cubicBezTo>
                    <a:pt x="1213399" y="291230"/>
                    <a:pt x="1233090" y="301119"/>
                    <a:pt x="1237706" y="306775"/>
                  </a:cubicBezTo>
                  <a:cubicBezTo>
                    <a:pt x="1285405" y="341141"/>
                    <a:pt x="1301367" y="360355"/>
                    <a:pt x="1304420" y="434263"/>
                  </a:cubicBezTo>
                  <a:cubicBezTo>
                    <a:pt x="1306256" y="435452"/>
                    <a:pt x="1303756" y="518852"/>
                    <a:pt x="1305806" y="519922"/>
                  </a:cubicBezTo>
                  <a:cubicBezTo>
                    <a:pt x="1306028" y="563787"/>
                    <a:pt x="1301771" y="907207"/>
                    <a:pt x="1301746" y="953747"/>
                  </a:cubicBezTo>
                  <a:cubicBezTo>
                    <a:pt x="1301579" y="970833"/>
                    <a:pt x="1302766" y="986564"/>
                    <a:pt x="1302599" y="1003650"/>
                  </a:cubicBezTo>
                  <a:cubicBezTo>
                    <a:pt x="1298075" y="1097264"/>
                    <a:pt x="1299308" y="1117497"/>
                    <a:pt x="1227376" y="1152027"/>
                  </a:cubicBezTo>
                  <a:cubicBezTo>
                    <a:pt x="1229069" y="1151612"/>
                    <a:pt x="1262992" y="1133636"/>
                    <a:pt x="1174235" y="1184756"/>
                  </a:cubicBezTo>
                  <a:cubicBezTo>
                    <a:pt x="1102911" y="1225835"/>
                    <a:pt x="986013" y="1283805"/>
                    <a:pt x="792288" y="1385653"/>
                  </a:cubicBezTo>
                  <a:cubicBezTo>
                    <a:pt x="702978" y="1424034"/>
                    <a:pt x="634560" y="1449454"/>
                    <a:pt x="502818" y="1379955"/>
                  </a:cubicBezTo>
                  <a:cubicBezTo>
                    <a:pt x="358670" y="1301859"/>
                    <a:pt x="241278" y="1242506"/>
                    <a:pt x="94302" y="1158755"/>
                  </a:cubicBezTo>
                  <a:cubicBezTo>
                    <a:pt x="64301" y="1138833"/>
                    <a:pt x="61069" y="1137739"/>
                    <a:pt x="39429" y="1117635"/>
                  </a:cubicBezTo>
                  <a:cubicBezTo>
                    <a:pt x="9399" y="1091481"/>
                    <a:pt x="81" y="1056313"/>
                    <a:pt x="667" y="999105"/>
                  </a:cubicBezTo>
                  <a:cubicBezTo>
                    <a:pt x="445" y="990191"/>
                    <a:pt x="222" y="981278"/>
                    <a:pt x="0" y="972364"/>
                  </a:cubicBezTo>
                  <a:lnTo>
                    <a:pt x="2496" y="463106"/>
                  </a:lnTo>
                  <a:cubicBezTo>
                    <a:pt x="2483" y="451925"/>
                    <a:pt x="2471" y="440744"/>
                    <a:pt x="2458" y="429563"/>
                  </a:cubicBezTo>
                  <a:cubicBezTo>
                    <a:pt x="2770" y="365277"/>
                    <a:pt x="14732" y="348090"/>
                    <a:pt x="75248" y="303202"/>
                  </a:cubicBezTo>
                  <a:lnTo>
                    <a:pt x="106293" y="282597"/>
                  </a:lnTo>
                  <a:lnTo>
                    <a:pt x="541533" y="38110"/>
                  </a:lnTo>
                  <a:cubicBezTo>
                    <a:pt x="582751" y="12487"/>
                    <a:pt x="613897" y="0"/>
                    <a:pt x="653528" y="0"/>
                  </a:cubicBezTo>
                  <a:close/>
                </a:path>
              </a:pathLst>
            </a:custGeom>
            <a:solidFill>
              <a:schemeClr val="bg1"/>
            </a:solidFill>
            <a:ln w="15875" cap="flat" cmpd="sng" algn="ctr">
              <a:solidFill>
                <a:srgbClr val="5391ED"/>
              </a:solidFill>
              <a:prstDash val="solid"/>
            </a:ln>
            <a:effectLst>
              <a:innerShdw blurRad="266700" dist="203200" dir="18900000">
                <a:prstClr val="black">
                  <a:alpha val="20000"/>
                </a:prstClr>
              </a:innerShdw>
            </a:effec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5391ED"/>
                  </a:solidFill>
                  <a:effectLst/>
                  <a:uLnTx/>
                  <a:uFillTx/>
                  <a:latin typeface="Impact" panose="020B0806030902050204" pitchFamily="34" charset="0"/>
                  <a:ea typeface="微软雅黑" panose="020B0503020204020204" pitchFamily="34" charset="-122"/>
                  <a:cs typeface="+mn-cs"/>
                </a:rPr>
                <a:t>02</a:t>
              </a: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5236210" y="2872105"/>
            <a:ext cx="1916430" cy="1329690"/>
            <a:chOff x="8246" y="4523"/>
            <a:chExt cx="3018" cy="2094"/>
          </a:xfrm>
        </p:grpSpPr>
        <p:sp>
          <p:nvSpPr>
            <p:cNvPr id="5" name="菱形 4"/>
            <p:cNvSpPr/>
            <p:nvPr/>
          </p:nvSpPr>
          <p:spPr>
            <a:xfrm>
              <a:off x="8246" y="4523"/>
              <a:ext cx="3019" cy="2095"/>
            </a:xfrm>
            <a:prstGeom prst="diamond">
              <a:avLst/>
            </a:prstGeom>
            <a:solidFill>
              <a:srgbClr val="6CA4F0"/>
            </a:solidFill>
            <a:ln w="38100">
              <a:solidFill>
                <a:schemeClr val="bg1"/>
              </a:solidFill>
            </a:ln>
            <a:effectLst>
              <a:outerShdw blurRad="50800" dist="38100" dir="5400000" sx="103000" sy="103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10"/>
            <p:cNvSpPr/>
            <p:nvPr/>
          </p:nvSpPr>
          <p:spPr>
            <a:xfrm>
              <a:off x="9220" y="4987"/>
              <a:ext cx="1071" cy="1167"/>
            </a:xfrm>
            <a:custGeom>
              <a:avLst/>
              <a:gdLst>
                <a:gd name="connsiteX0" fmla="*/ 653528 w 1305333"/>
                <a:gd name="connsiteY0" fmla="*/ 0 h 1424419"/>
                <a:gd name="connsiteX1" fmla="*/ 757287 w 1305333"/>
                <a:gd name="connsiteY1" fmla="*/ 32444 h 1424419"/>
                <a:gd name="connsiteX2" fmla="*/ 1206876 w 1305333"/>
                <a:gd name="connsiteY2" fmla="*/ 284945 h 1424419"/>
                <a:gd name="connsiteX3" fmla="*/ 1233464 w 1305333"/>
                <a:gd name="connsiteY3" fmla="*/ 306775 h 1424419"/>
                <a:gd name="connsiteX4" fmla="*/ 1299728 w 1305333"/>
                <a:gd name="connsiteY4" fmla="*/ 452301 h 1424419"/>
                <a:gd name="connsiteX5" fmla="*/ 1303099 w 1305333"/>
                <a:gd name="connsiteY5" fmla="*/ 495558 h 1424419"/>
                <a:gd name="connsiteX6" fmla="*/ 1303099 w 1305333"/>
                <a:gd name="connsiteY6" fmla="*/ 952393 h 1424419"/>
                <a:gd name="connsiteX7" fmla="*/ 1299356 w 1305333"/>
                <a:gd name="connsiteY7" fmla="*/ 974248 h 1424419"/>
                <a:gd name="connsiteX8" fmla="*/ 1193590 w 1305333"/>
                <a:gd name="connsiteY8" fmla="*/ 1159518 h 1424419"/>
                <a:gd name="connsiteX9" fmla="*/ 1188747 w 1305333"/>
                <a:gd name="connsiteY9" fmla="*/ 1163476 h 1424419"/>
                <a:gd name="connsiteX10" fmla="*/ 792288 w 1305333"/>
                <a:gd name="connsiteY10" fmla="*/ 1385653 h 1424419"/>
                <a:gd name="connsiteX11" fmla="*/ 522686 w 1305333"/>
                <a:gd name="connsiteY11" fmla="*/ 1384922 h 1424419"/>
                <a:gd name="connsiteX12" fmla="*/ 80344 w 1305333"/>
                <a:gd name="connsiteY12" fmla="*/ 1139323 h 1424419"/>
                <a:gd name="connsiteX13" fmla="*/ 68397 w 1305333"/>
                <a:gd name="connsiteY13" fmla="*/ 1130059 h 1424419"/>
                <a:gd name="connsiteX14" fmla="*/ 667 w 1305333"/>
                <a:gd name="connsiteY14" fmla="*/ 999105 h 1424419"/>
                <a:gd name="connsiteX15" fmla="*/ 0 w 1305333"/>
                <a:gd name="connsiteY15" fmla="*/ 972364 h 1424419"/>
                <a:gd name="connsiteX16" fmla="*/ 2496 w 1305333"/>
                <a:gd name="connsiteY16" fmla="*/ 463106 h 1424419"/>
                <a:gd name="connsiteX17" fmla="*/ 2458 w 1305333"/>
                <a:gd name="connsiteY17" fmla="*/ 429563 h 1424419"/>
                <a:gd name="connsiteX18" fmla="*/ 75248 w 1305333"/>
                <a:gd name="connsiteY18" fmla="*/ 303202 h 1424419"/>
                <a:gd name="connsiteX19" fmla="*/ 103465 w 1305333"/>
                <a:gd name="connsiteY19" fmla="*/ 288252 h 1424419"/>
                <a:gd name="connsiteX20" fmla="*/ 541533 w 1305333"/>
                <a:gd name="connsiteY20" fmla="*/ 38110 h 1424419"/>
                <a:gd name="connsiteX21" fmla="*/ 653528 w 1305333"/>
                <a:gd name="connsiteY21" fmla="*/ 0 h 1424419"/>
                <a:gd name="connsiteX0-1" fmla="*/ 653528 w 1305333"/>
                <a:gd name="connsiteY0-2" fmla="*/ 0 h 1424419"/>
                <a:gd name="connsiteX1-3" fmla="*/ 757287 w 1305333"/>
                <a:gd name="connsiteY1-4" fmla="*/ 32444 h 1424419"/>
                <a:gd name="connsiteX2-5" fmla="*/ 1206876 w 1305333"/>
                <a:gd name="connsiteY2-6" fmla="*/ 284945 h 1424419"/>
                <a:gd name="connsiteX3-7" fmla="*/ 1233464 w 1305333"/>
                <a:gd name="connsiteY3-8" fmla="*/ 306775 h 1424419"/>
                <a:gd name="connsiteX4-9" fmla="*/ 1301712 w 1305333"/>
                <a:gd name="connsiteY4-10" fmla="*/ 442384 h 1424419"/>
                <a:gd name="connsiteX5-11" fmla="*/ 1303099 w 1305333"/>
                <a:gd name="connsiteY5-12" fmla="*/ 495558 h 1424419"/>
                <a:gd name="connsiteX6-13" fmla="*/ 1303099 w 1305333"/>
                <a:gd name="connsiteY6-14" fmla="*/ 952393 h 1424419"/>
                <a:gd name="connsiteX7-15" fmla="*/ 1299356 w 1305333"/>
                <a:gd name="connsiteY7-16" fmla="*/ 974248 h 1424419"/>
                <a:gd name="connsiteX8-17" fmla="*/ 1193590 w 1305333"/>
                <a:gd name="connsiteY8-18" fmla="*/ 1159518 h 1424419"/>
                <a:gd name="connsiteX9-19" fmla="*/ 1188747 w 1305333"/>
                <a:gd name="connsiteY9-20" fmla="*/ 1163476 h 1424419"/>
                <a:gd name="connsiteX10-21" fmla="*/ 792288 w 1305333"/>
                <a:gd name="connsiteY10-22" fmla="*/ 1385653 h 1424419"/>
                <a:gd name="connsiteX11-23" fmla="*/ 522686 w 1305333"/>
                <a:gd name="connsiteY11-24" fmla="*/ 1384922 h 1424419"/>
                <a:gd name="connsiteX12-25" fmla="*/ 80344 w 1305333"/>
                <a:gd name="connsiteY12-26" fmla="*/ 1139323 h 1424419"/>
                <a:gd name="connsiteX13-27" fmla="*/ 68397 w 1305333"/>
                <a:gd name="connsiteY13-28" fmla="*/ 1130059 h 1424419"/>
                <a:gd name="connsiteX14-29" fmla="*/ 667 w 1305333"/>
                <a:gd name="connsiteY14-30" fmla="*/ 999105 h 1424419"/>
                <a:gd name="connsiteX15-31" fmla="*/ 0 w 1305333"/>
                <a:gd name="connsiteY15-32" fmla="*/ 972364 h 1424419"/>
                <a:gd name="connsiteX16-33" fmla="*/ 2496 w 1305333"/>
                <a:gd name="connsiteY16-34" fmla="*/ 463106 h 1424419"/>
                <a:gd name="connsiteX17-35" fmla="*/ 2458 w 1305333"/>
                <a:gd name="connsiteY17-36" fmla="*/ 429563 h 1424419"/>
                <a:gd name="connsiteX18-37" fmla="*/ 75248 w 1305333"/>
                <a:gd name="connsiteY18-38" fmla="*/ 303202 h 1424419"/>
                <a:gd name="connsiteX19-39" fmla="*/ 103465 w 1305333"/>
                <a:gd name="connsiteY19-40" fmla="*/ 288252 h 1424419"/>
                <a:gd name="connsiteX20-41" fmla="*/ 541533 w 1305333"/>
                <a:gd name="connsiteY20-42" fmla="*/ 38110 h 1424419"/>
                <a:gd name="connsiteX21-43" fmla="*/ 653528 w 1305333"/>
                <a:gd name="connsiteY21-44" fmla="*/ 0 h 1424419"/>
                <a:gd name="connsiteX0-45" fmla="*/ 653528 w 1305333"/>
                <a:gd name="connsiteY0-46" fmla="*/ 0 h 1424419"/>
                <a:gd name="connsiteX1-47" fmla="*/ 757287 w 1305333"/>
                <a:gd name="connsiteY1-48" fmla="*/ 32444 h 1424419"/>
                <a:gd name="connsiteX2-49" fmla="*/ 1206876 w 1305333"/>
                <a:gd name="connsiteY2-50" fmla="*/ 284945 h 1424419"/>
                <a:gd name="connsiteX3-51" fmla="*/ 1233464 w 1305333"/>
                <a:gd name="connsiteY3-52" fmla="*/ 306775 h 1424419"/>
                <a:gd name="connsiteX4-53" fmla="*/ 1301712 w 1305333"/>
                <a:gd name="connsiteY4-54" fmla="*/ 442384 h 1424419"/>
                <a:gd name="connsiteX5-55" fmla="*/ 1303099 w 1305333"/>
                <a:gd name="connsiteY5-56" fmla="*/ 495558 h 1424419"/>
                <a:gd name="connsiteX6-57" fmla="*/ 1303099 w 1305333"/>
                <a:gd name="connsiteY6-58" fmla="*/ 952393 h 1424419"/>
                <a:gd name="connsiteX7-59" fmla="*/ 1299356 w 1305333"/>
                <a:gd name="connsiteY7-60" fmla="*/ 974248 h 1424419"/>
                <a:gd name="connsiteX8-61" fmla="*/ 1193590 w 1305333"/>
                <a:gd name="connsiteY8-62" fmla="*/ 1159518 h 1424419"/>
                <a:gd name="connsiteX9-63" fmla="*/ 1188747 w 1305333"/>
                <a:gd name="connsiteY9-64" fmla="*/ 1163476 h 1424419"/>
                <a:gd name="connsiteX10-65" fmla="*/ 792288 w 1305333"/>
                <a:gd name="connsiteY10-66" fmla="*/ 1385653 h 1424419"/>
                <a:gd name="connsiteX11-67" fmla="*/ 522686 w 1305333"/>
                <a:gd name="connsiteY11-68" fmla="*/ 1384922 h 1424419"/>
                <a:gd name="connsiteX12-69" fmla="*/ 80344 w 1305333"/>
                <a:gd name="connsiteY12-70" fmla="*/ 1139323 h 1424419"/>
                <a:gd name="connsiteX13-71" fmla="*/ 68397 w 1305333"/>
                <a:gd name="connsiteY13-72" fmla="*/ 1130059 h 1424419"/>
                <a:gd name="connsiteX14-73" fmla="*/ 667 w 1305333"/>
                <a:gd name="connsiteY14-74" fmla="*/ 999105 h 1424419"/>
                <a:gd name="connsiteX15-75" fmla="*/ 0 w 1305333"/>
                <a:gd name="connsiteY15-76" fmla="*/ 972364 h 1424419"/>
                <a:gd name="connsiteX16-77" fmla="*/ 2496 w 1305333"/>
                <a:gd name="connsiteY16-78" fmla="*/ 463106 h 1424419"/>
                <a:gd name="connsiteX17-79" fmla="*/ 2458 w 1305333"/>
                <a:gd name="connsiteY17-80" fmla="*/ 429563 h 1424419"/>
                <a:gd name="connsiteX18-81" fmla="*/ 75248 w 1305333"/>
                <a:gd name="connsiteY18-82" fmla="*/ 303202 h 1424419"/>
                <a:gd name="connsiteX19-83" fmla="*/ 103465 w 1305333"/>
                <a:gd name="connsiteY19-84" fmla="*/ 288252 h 1424419"/>
                <a:gd name="connsiteX20-85" fmla="*/ 541533 w 1305333"/>
                <a:gd name="connsiteY20-86" fmla="*/ 38110 h 1424419"/>
                <a:gd name="connsiteX21-87" fmla="*/ 653528 w 1305333"/>
                <a:gd name="connsiteY21-88" fmla="*/ 0 h 1424419"/>
                <a:gd name="connsiteX0-89" fmla="*/ 653528 w 1306046"/>
                <a:gd name="connsiteY0-90" fmla="*/ 0 h 1424419"/>
                <a:gd name="connsiteX1-91" fmla="*/ 757287 w 1306046"/>
                <a:gd name="connsiteY1-92" fmla="*/ 32444 h 1424419"/>
                <a:gd name="connsiteX2-93" fmla="*/ 1206876 w 1306046"/>
                <a:gd name="connsiteY2-94" fmla="*/ 284945 h 1424419"/>
                <a:gd name="connsiteX3-95" fmla="*/ 1233464 w 1306046"/>
                <a:gd name="connsiteY3-96" fmla="*/ 306775 h 1424419"/>
                <a:gd name="connsiteX4-97" fmla="*/ 1301712 w 1306046"/>
                <a:gd name="connsiteY4-98" fmla="*/ 442384 h 1424419"/>
                <a:gd name="connsiteX5-99" fmla="*/ 1303099 w 1306046"/>
                <a:gd name="connsiteY5-100" fmla="*/ 495558 h 1424419"/>
                <a:gd name="connsiteX6-101" fmla="*/ 1303099 w 1306046"/>
                <a:gd name="connsiteY6-102" fmla="*/ 952393 h 1424419"/>
                <a:gd name="connsiteX7-103" fmla="*/ 1305306 w 1306046"/>
                <a:gd name="connsiteY7-104" fmla="*/ 990115 h 1424419"/>
                <a:gd name="connsiteX8-105" fmla="*/ 1193590 w 1306046"/>
                <a:gd name="connsiteY8-106" fmla="*/ 1159518 h 1424419"/>
                <a:gd name="connsiteX9-107" fmla="*/ 1188747 w 1306046"/>
                <a:gd name="connsiteY9-108" fmla="*/ 1163476 h 1424419"/>
                <a:gd name="connsiteX10-109" fmla="*/ 792288 w 1306046"/>
                <a:gd name="connsiteY10-110" fmla="*/ 1385653 h 1424419"/>
                <a:gd name="connsiteX11-111" fmla="*/ 522686 w 1306046"/>
                <a:gd name="connsiteY11-112" fmla="*/ 1384922 h 1424419"/>
                <a:gd name="connsiteX12-113" fmla="*/ 80344 w 1306046"/>
                <a:gd name="connsiteY12-114" fmla="*/ 1139323 h 1424419"/>
                <a:gd name="connsiteX13-115" fmla="*/ 68397 w 1306046"/>
                <a:gd name="connsiteY13-116" fmla="*/ 1130059 h 1424419"/>
                <a:gd name="connsiteX14-117" fmla="*/ 667 w 1306046"/>
                <a:gd name="connsiteY14-118" fmla="*/ 999105 h 1424419"/>
                <a:gd name="connsiteX15-119" fmla="*/ 0 w 1306046"/>
                <a:gd name="connsiteY15-120" fmla="*/ 972364 h 1424419"/>
                <a:gd name="connsiteX16-121" fmla="*/ 2496 w 1306046"/>
                <a:gd name="connsiteY16-122" fmla="*/ 463106 h 1424419"/>
                <a:gd name="connsiteX17-123" fmla="*/ 2458 w 1306046"/>
                <a:gd name="connsiteY17-124" fmla="*/ 429563 h 1424419"/>
                <a:gd name="connsiteX18-125" fmla="*/ 75248 w 1306046"/>
                <a:gd name="connsiteY18-126" fmla="*/ 303202 h 1424419"/>
                <a:gd name="connsiteX19-127" fmla="*/ 103465 w 1306046"/>
                <a:gd name="connsiteY19-128" fmla="*/ 288252 h 1424419"/>
                <a:gd name="connsiteX20-129" fmla="*/ 541533 w 1306046"/>
                <a:gd name="connsiteY20-130" fmla="*/ 38110 h 1424419"/>
                <a:gd name="connsiteX21-131" fmla="*/ 653528 w 1306046"/>
                <a:gd name="connsiteY21-132" fmla="*/ 0 h 1424419"/>
                <a:gd name="connsiteX0-133" fmla="*/ 653528 w 1305333"/>
                <a:gd name="connsiteY0-134" fmla="*/ 0 h 1424419"/>
                <a:gd name="connsiteX1-135" fmla="*/ 757287 w 1305333"/>
                <a:gd name="connsiteY1-136" fmla="*/ 32444 h 1424419"/>
                <a:gd name="connsiteX2-137" fmla="*/ 1206876 w 1305333"/>
                <a:gd name="connsiteY2-138" fmla="*/ 284945 h 1424419"/>
                <a:gd name="connsiteX3-139" fmla="*/ 1233464 w 1305333"/>
                <a:gd name="connsiteY3-140" fmla="*/ 306775 h 1424419"/>
                <a:gd name="connsiteX4-141" fmla="*/ 1301712 w 1305333"/>
                <a:gd name="connsiteY4-142" fmla="*/ 442384 h 1424419"/>
                <a:gd name="connsiteX5-143" fmla="*/ 1303099 w 1305333"/>
                <a:gd name="connsiteY5-144" fmla="*/ 495558 h 1424419"/>
                <a:gd name="connsiteX6-145" fmla="*/ 1303099 w 1305333"/>
                <a:gd name="connsiteY6-146" fmla="*/ 952393 h 1424419"/>
                <a:gd name="connsiteX7-147" fmla="*/ 1305306 w 1305333"/>
                <a:gd name="connsiteY7-148" fmla="*/ 990115 h 1424419"/>
                <a:gd name="connsiteX8-149" fmla="*/ 1193590 w 1305333"/>
                <a:gd name="connsiteY8-150" fmla="*/ 1159518 h 1424419"/>
                <a:gd name="connsiteX9-151" fmla="*/ 1188747 w 1305333"/>
                <a:gd name="connsiteY9-152" fmla="*/ 1163476 h 1424419"/>
                <a:gd name="connsiteX10-153" fmla="*/ 792288 w 1305333"/>
                <a:gd name="connsiteY10-154" fmla="*/ 1385653 h 1424419"/>
                <a:gd name="connsiteX11-155" fmla="*/ 522686 w 1305333"/>
                <a:gd name="connsiteY11-156" fmla="*/ 1384922 h 1424419"/>
                <a:gd name="connsiteX12-157" fmla="*/ 80344 w 1305333"/>
                <a:gd name="connsiteY12-158" fmla="*/ 1139323 h 1424419"/>
                <a:gd name="connsiteX13-159" fmla="*/ 68397 w 1305333"/>
                <a:gd name="connsiteY13-160" fmla="*/ 1130059 h 1424419"/>
                <a:gd name="connsiteX14-161" fmla="*/ 667 w 1305333"/>
                <a:gd name="connsiteY14-162" fmla="*/ 999105 h 1424419"/>
                <a:gd name="connsiteX15-163" fmla="*/ 0 w 1305333"/>
                <a:gd name="connsiteY15-164" fmla="*/ 972364 h 1424419"/>
                <a:gd name="connsiteX16-165" fmla="*/ 2496 w 1305333"/>
                <a:gd name="connsiteY16-166" fmla="*/ 463106 h 1424419"/>
                <a:gd name="connsiteX17-167" fmla="*/ 2458 w 1305333"/>
                <a:gd name="connsiteY17-168" fmla="*/ 429563 h 1424419"/>
                <a:gd name="connsiteX18-169" fmla="*/ 75248 w 1305333"/>
                <a:gd name="connsiteY18-170" fmla="*/ 303202 h 1424419"/>
                <a:gd name="connsiteX19-171" fmla="*/ 103465 w 1305333"/>
                <a:gd name="connsiteY19-172" fmla="*/ 288252 h 1424419"/>
                <a:gd name="connsiteX20-173" fmla="*/ 541533 w 1305333"/>
                <a:gd name="connsiteY20-174" fmla="*/ 38110 h 1424419"/>
                <a:gd name="connsiteX21-175" fmla="*/ 653528 w 1305333"/>
                <a:gd name="connsiteY21-176" fmla="*/ 0 h 1424419"/>
                <a:gd name="connsiteX0-177" fmla="*/ 653528 w 1305333"/>
                <a:gd name="connsiteY0-178" fmla="*/ 0 h 1424419"/>
                <a:gd name="connsiteX1-179" fmla="*/ 757287 w 1305333"/>
                <a:gd name="connsiteY1-180" fmla="*/ 32444 h 1424419"/>
                <a:gd name="connsiteX2-181" fmla="*/ 1206876 w 1305333"/>
                <a:gd name="connsiteY2-182" fmla="*/ 284945 h 1424419"/>
                <a:gd name="connsiteX3-183" fmla="*/ 1233464 w 1305333"/>
                <a:gd name="connsiteY3-184" fmla="*/ 306775 h 1424419"/>
                <a:gd name="connsiteX4-185" fmla="*/ 1301712 w 1305333"/>
                <a:gd name="connsiteY4-186" fmla="*/ 442384 h 1424419"/>
                <a:gd name="connsiteX5-187" fmla="*/ 1303099 w 1305333"/>
                <a:gd name="connsiteY5-188" fmla="*/ 495558 h 1424419"/>
                <a:gd name="connsiteX6-189" fmla="*/ 1303099 w 1305333"/>
                <a:gd name="connsiteY6-190" fmla="*/ 952393 h 1424419"/>
                <a:gd name="connsiteX7-191" fmla="*/ 1305306 w 1305333"/>
                <a:gd name="connsiteY7-192" fmla="*/ 990115 h 1424419"/>
                <a:gd name="connsiteX8-193" fmla="*/ 1193590 w 1305333"/>
                <a:gd name="connsiteY8-194" fmla="*/ 1159518 h 1424419"/>
                <a:gd name="connsiteX9-195" fmla="*/ 1172881 w 1305333"/>
                <a:gd name="connsiteY9-196" fmla="*/ 1179342 h 1424419"/>
                <a:gd name="connsiteX10-197" fmla="*/ 792288 w 1305333"/>
                <a:gd name="connsiteY10-198" fmla="*/ 1385653 h 1424419"/>
                <a:gd name="connsiteX11-199" fmla="*/ 522686 w 1305333"/>
                <a:gd name="connsiteY11-200" fmla="*/ 1384922 h 1424419"/>
                <a:gd name="connsiteX12-201" fmla="*/ 80344 w 1305333"/>
                <a:gd name="connsiteY12-202" fmla="*/ 1139323 h 1424419"/>
                <a:gd name="connsiteX13-203" fmla="*/ 68397 w 1305333"/>
                <a:gd name="connsiteY13-204" fmla="*/ 1130059 h 1424419"/>
                <a:gd name="connsiteX14-205" fmla="*/ 667 w 1305333"/>
                <a:gd name="connsiteY14-206" fmla="*/ 999105 h 1424419"/>
                <a:gd name="connsiteX15-207" fmla="*/ 0 w 1305333"/>
                <a:gd name="connsiteY15-208" fmla="*/ 972364 h 1424419"/>
                <a:gd name="connsiteX16-209" fmla="*/ 2496 w 1305333"/>
                <a:gd name="connsiteY16-210" fmla="*/ 463106 h 1424419"/>
                <a:gd name="connsiteX17-211" fmla="*/ 2458 w 1305333"/>
                <a:gd name="connsiteY17-212" fmla="*/ 429563 h 1424419"/>
                <a:gd name="connsiteX18-213" fmla="*/ 75248 w 1305333"/>
                <a:gd name="connsiteY18-214" fmla="*/ 303202 h 1424419"/>
                <a:gd name="connsiteX19-215" fmla="*/ 103465 w 1305333"/>
                <a:gd name="connsiteY19-216" fmla="*/ 288252 h 1424419"/>
                <a:gd name="connsiteX20-217" fmla="*/ 541533 w 1305333"/>
                <a:gd name="connsiteY20-218" fmla="*/ 38110 h 1424419"/>
                <a:gd name="connsiteX21-219" fmla="*/ 653528 w 1305333"/>
                <a:gd name="connsiteY21-220" fmla="*/ 0 h 1424419"/>
                <a:gd name="connsiteX0-221" fmla="*/ 653528 w 1305333"/>
                <a:gd name="connsiteY0-222" fmla="*/ 0 h 1424419"/>
                <a:gd name="connsiteX1-223" fmla="*/ 757287 w 1305333"/>
                <a:gd name="connsiteY1-224" fmla="*/ 32444 h 1424419"/>
                <a:gd name="connsiteX2-225" fmla="*/ 1206876 w 1305333"/>
                <a:gd name="connsiteY2-226" fmla="*/ 284945 h 1424419"/>
                <a:gd name="connsiteX3-227" fmla="*/ 1233464 w 1305333"/>
                <a:gd name="connsiteY3-228" fmla="*/ 306775 h 1424419"/>
                <a:gd name="connsiteX4-229" fmla="*/ 1301712 w 1305333"/>
                <a:gd name="connsiteY4-230" fmla="*/ 442384 h 1424419"/>
                <a:gd name="connsiteX5-231" fmla="*/ 1303099 w 1305333"/>
                <a:gd name="connsiteY5-232" fmla="*/ 495558 h 1424419"/>
                <a:gd name="connsiteX6-233" fmla="*/ 1303099 w 1305333"/>
                <a:gd name="connsiteY6-234" fmla="*/ 952393 h 1424419"/>
                <a:gd name="connsiteX7-235" fmla="*/ 1305306 w 1305333"/>
                <a:gd name="connsiteY7-236" fmla="*/ 990115 h 1424419"/>
                <a:gd name="connsiteX8-237" fmla="*/ 1193590 w 1305333"/>
                <a:gd name="connsiteY8-238" fmla="*/ 1159518 h 1424419"/>
                <a:gd name="connsiteX9-239" fmla="*/ 1172881 w 1305333"/>
                <a:gd name="connsiteY9-240" fmla="*/ 1179342 h 1424419"/>
                <a:gd name="connsiteX10-241" fmla="*/ 792288 w 1305333"/>
                <a:gd name="connsiteY10-242" fmla="*/ 1385653 h 1424419"/>
                <a:gd name="connsiteX11-243" fmla="*/ 522686 w 1305333"/>
                <a:gd name="connsiteY11-244" fmla="*/ 1384922 h 1424419"/>
                <a:gd name="connsiteX12-245" fmla="*/ 80344 w 1305333"/>
                <a:gd name="connsiteY12-246" fmla="*/ 1139323 h 1424419"/>
                <a:gd name="connsiteX13-247" fmla="*/ 68397 w 1305333"/>
                <a:gd name="connsiteY13-248" fmla="*/ 1130059 h 1424419"/>
                <a:gd name="connsiteX14-249" fmla="*/ 667 w 1305333"/>
                <a:gd name="connsiteY14-250" fmla="*/ 999105 h 1424419"/>
                <a:gd name="connsiteX15-251" fmla="*/ 0 w 1305333"/>
                <a:gd name="connsiteY15-252" fmla="*/ 972364 h 1424419"/>
                <a:gd name="connsiteX16-253" fmla="*/ 2496 w 1305333"/>
                <a:gd name="connsiteY16-254" fmla="*/ 463106 h 1424419"/>
                <a:gd name="connsiteX17-255" fmla="*/ 2458 w 1305333"/>
                <a:gd name="connsiteY17-256" fmla="*/ 429563 h 1424419"/>
                <a:gd name="connsiteX18-257" fmla="*/ 75248 w 1305333"/>
                <a:gd name="connsiteY18-258" fmla="*/ 303202 h 1424419"/>
                <a:gd name="connsiteX19-259" fmla="*/ 103465 w 1305333"/>
                <a:gd name="connsiteY19-260" fmla="*/ 288252 h 1424419"/>
                <a:gd name="connsiteX20-261" fmla="*/ 541533 w 1305333"/>
                <a:gd name="connsiteY20-262" fmla="*/ 38110 h 1424419"/>
                <a:gd name="connsiteX21-263" fmla="*/ 653528 w 1305333"/>
                <a:gd name="connsiteY21-264" fmla="*/ 0 h 1424419"/>
                <a:gd name="connsiteX0-265" fmla="*/ 653528 w 1305333"/>
                <a:gd name="connsiteY0-266" fmla="*/ 0 h 1424419"/>
                <a:gd name="connsiteX1-267" fmla="*/ 757287 w 1305333"/>
                <a:gd name="connsiteY1-268" fmla="*/ 32444 h 1424419"/>
                <a:gd name="connsiteX2-269" fmla="*/ 1206876 w 1305333"/>
                <a:gd name="connsiteY2-270" fmla="*/ 284945 h 1424419"/>
                <a:gd name="connsiteX3-271" fmla="*/ 1233464 w 1305333"/>
                <a:gd name="connsiteY3-272" fmla="*/ 306775 h 1424419"/>
                <a:gd name="connsiteX4-273" fmla="*/ 1301712 w 1305333"/>
                <a:gd name="connsiteY4-274" fmla="*/ 442384 h 1424419"/>
                <a:gd name="connsiteX5-275" fmla="*/ 1303099 w 1305333"/>
                <a:gd name="connsiteY5-276" fmla="*/ 495558 h 1424419"/>
                <a:gd name="connsiteX6-277" fmla="*/ 1303099 w 1305333"/>
                <a:gd name="connsiteY6-278" fmla="*/ 952393 h 1424419"/>
                <a:gd name="connsiteX7-279" fmla="*/ 1305306 w 1305333"/>
                <a:gd name="connsiteY7-280" fmla="*/ 990115 h 1424419"/>
                <a:gd name="connsiteX8-281" fmla="*/ 1193590 w 1305333"/>
                <a:gd name="connsiteY8-282" fmla="*/ 1159518 h 1424419"/>
                <a:gd name="connsiteX9-283" fmla="*/ 1172881 w 1305333"/>
                <a:gd name="connsiteY9-284" fmla="*/ 1179342 h 1424419"/>
                <a:gd name="connsiteX10-285" fmla="*/ 792288 w 1305333"/>
                <a:gd name="connsiteY10-286" fmla="*/ 1385653 h 1424419"/>
                <a:gd name="connsiteX11-287" fmla="*/ 522686 w 1305333"/>
                <a:gd name="connsiteY11-288" fmla="*/ 1384922 h 1424419"/>
                <a:gd name="connsiteX12-289" fmla="*/ 80344 w 1305333"/>
                <a:gd name="connsiteY12-290" fmla="*/ 1139323 h 1424419"/>
                <a:gd name="connsiteX13-291" fmla="*/ 68397 w 1305333"/>
                <a:gd name="connsiteY13-292" fmla="*/ 1130059 h 1424419"/>
                <a:gd name="connsiteX14-293" fmla="*/ 667 w 1305333"/>
                <a:gd name="connsiteY14-294" fmla="*/ 999105 h 1424419"/>
                <a:gd name="connsiteX15-295" fmla="*/ 0 w 1305333"/>
                <a:gd name="connsiteY15-296" fmla="*/ 972364 h 1424419"/>
                <a:gd name="connsiteX16-297" fmla="*/ 2496 w 1305333"/>
                <a:gd name="connsiteY16-298" fmla="*/ 463106 h 1424419"/>
                <a:gd name="connsiteX17-299" fmla="*/ 2458 w 1305333"/>
                <a:gd name="connsiteY17-300" fmla="*/ 429563 h 1424419"/>
                <a:gd name="connsiteX18-301" fmla="*/ 75248 w 1305333"/>
                <a:gd name="connsiteY18-302" fmla="*/ 303202 h 1424419"/>
                <a:gd name="connsiteX19-303" fmla="*/ 103465 w 1305333"/>
                <a:gd name="connsiteY19-304" fmla="*/ 288252 h 1424419"/>
                <a:gd name="connsiteX20-305" fmla="*/ 541533 w 1305333"/>
                <a:gd name="connsiteY20-306" fmla="*/ 38110 h 1424419"/>
                <a:gd name="connsiteX21-307" fmla="*/ 653528 w 1305333"/>
                <a:gd name="connsiteY21-308" fmla="*/ 0 h 1424419"/>
                <a:gd name="connsiteX0-309" fmla="*/ 653528 w 1305333"/>
                <a:gd name="connsiteY0-310" fmla="*/ 0 h 1424419"/>
                <a:gd name="connsiteX1-311" fmla="*/ 757287 w 1305333"/>
                <a:gd name="connsiteY1-312" fmla="*/ 32444 h 1424419"/>
                <a:gd name="connsiteX2-313" fmla="*/ 1206876 w 1305333"/>
                <a:gd name="connsiteY2-314" fmla="*/ 284945 h 1424419"/>
                <a:gd name="connsiteX3-315" fmla="*/ 1233464 w 1305333"/>
                <a:gd name="connsiteY3-316" fmla="*/ 306775 h 1424419"/>
                <a:gd name="connsiteX4-317" fmla="*/ 1301712 w 1305333"/>
                <a:gd name="connsiteY4-318" fmla="*/ 442384 h 1424419"/>
                <a:gd name="connsiteX5-319" fmla="*/ 1303099 w 1305333"/>
                <a:gd name="connsiteY5-320" fmla="*/ 495558 h 1424419"/>
                <a:gd name="connsiteX6-321" fmla="*/ 1303099 w 1305333"/>
                <a:gd name="connsiteY6-322" fmla="*/ 952393 h 1424419"/>
                <a:gd name="connsiteX7-323" fmla="*/ 1305306 w 1305333"/>
                <a:gd name="connsiteY7-324" fmla="*/ 990115 h 1424419"/>
                <a:gd name="connsiteX8-325" fmla="*/ 1193590 w 1305333"/>
                <a:gd name="connsiteY8-326" fmla="*/ 1159518 h 1424419"/>
                <a:gd name="connsiteX9-327" fmla="*/ 1172881 w 1305333"/>
                <a:gd name="connsiteY9-328" fmla="*/ 1179342 h 1424419"/>
                <a:gd name="connsiteX10-329" fmla="*/ 792288 w 1305333"/>
                <a:gd name="connsiteY10-330" fmla="*/ 1385653 h 1424419"/>
                <a:gd name="connsiteX11-331" fmla="*/ 522686 w 1305333"/>
                <a:gd name="connsiteY11-332" fmla="*/ 1384922 h 1424419"/>
                <a:gd name="connsiteX12-333" fmla="*/ 80344 w 1305333"/>
                <a:gd name="connsiteY12-334" fmla="*/ 1139323 h 1424419"/>
                <a:gd name="connsiteX13-335" fmla="*/ 68397 w 1305333"/>
                <a:gd name="connsiteY13-336" fmla="*/ 1130059 h 1424419"/>
                <a:gd name="connsiteX14-337" fmla="*/ 667 w 1305333"/>
                <a:gd name="connsiteY14-338" fmla="*/ 999105 h 1424419"/>
                <a:gd name="connsiteX15-339" fmla="*/ 0 w 1305333"/>
                <a:gd name="connsiteY15-340" fmla="*/ 972364 h 1424419"/>
                <a:gd name="connsiteX16-341" fmla="*/ 2496 w 1305333"/>
                <a:gd name="connsiteY16-342" fmla="*/ 463106 h 1424419"/>
                <a:gd name="connsiteX17-343" fmla="*/ 2458 w 1305333"/>
                <a:gd name="connsiteY17-344" fmla="*/ 429563 h 1424419"/>
                <a:gd name="connsiteX18-345" fmla="*/ 75248 w 1305333"/>
                <a:gd name="connsiteY18-346" fmla="*/ 303202 h 1424419"/>
                <a:gd name="connsiteX19-347" fmla="*/ 103465 w 1305333"/>
                <a:gd name="connsiteY19-348" fmla="*/ 288252 h 1424419"/>
                <a:gd name="connsiteX20-349" fmla="*/ 541533 w 1305333"/>
                <a:gd name="connsiteY20-350" fmla="*/ 38110 h 1424419"/>
                <a:gd name="connsiteX21-351" fmla="*/ 653528 w 1305333"/>
                <a:gd name="connsiteY21-352" fmla="*/ 0 h 1424419"/>
                <a:gd name="connsiteX0-353" fmla="*/ 653528 w 1305333"/>
                <a:gd name="connsiteY0-354" fmla="*/ 0 h 1424419"/>
                <a:gd name="connsiteX1-355" fmla="*/ 757287 w 1305333"/>
                <a:gd name="connsiteY1-356" fmla="*/ 32444 h 1424419"/>
                <a:gd name="connsiteX2-357" fmla="*/ 1206876 w 1305333"/>
                <a:gd name="connsiteY2-358" fmla="*/ 284945 h 1424419"/>
                <a:gd name="connsiteX3-359" fmla="*/ 1233464 w 1305333"/>
                <a:gd name="connsiteY3-360" fmla="*/ 306775 h 1424419"/>
                <a:gd name="connsiteX4-361" fmla="*/ 1301712 w 1305333"/>
                <a:gd name="connsiteY4-362" fmla="*/ 442384 h 1424419"/>
                <a:gd name="connsiteX5-363" fmla="*/ 1303099 w 1305333"/>
                <a:gd name="connsiteY5-364" fmla="*/ 495558 h 1424419"/>
                <a:gd name="connsiteX6-365" fmla="*/ 1303099 w 1305333"/>
                <a:gd name="connsiteY6-366" fmla="*/ 952393 h 1424419"/>
                <a:gd name="connsiteX7-367" fmla="*/ 1305306 w 1305333"/>
                <a:gd name="connsiteY7-368" fmla="*/ 990115 h 1424419"/>
                <a:gd name="connsiteX8-369" fmla="*/ 1193590 w 1305333"/>
                <a:gd name="connsiteY8-370" fmla="*/ 1159518 h 1424419"/>
                <a:gd name="connsiteX9-371" fmla="*/ 1172881 w 1305333"/>
                <a:gd name="connsiteY9-372" fmla="*/ 1179342 h 1424419"/>
                <a:gd name="connsiteX10-373" fmla="*/ 792288 w 1305333"/>
                <a:gd name="connsiteY10-374" fmla="*/ 1385653 h 1424419"/>
                <a:gd name="connsiteX11-375" fmla="*/ 522686 w 1305333"/>
                <a:gd name="connsiteY11-376" fmla="*/ 1384922 h 1424419"/>
                <a:gd name="connsiteX12-377" fmla="*/ 80344 w 1305333"/>
                <a:gd name="connsiteY12-378" fmla="*/ 1139323 h 1424419"/>
                <a:gd name="connsiteX13-379" fmla="*/ 68397 w 1305333"/>
                <a:gd name="connsiteY13-380" fmla="*/ 1130059 h 1424419"/>
                <a:gd name="connsiteX14-381" fmla="*/ 667 w 1305333"/>
                <a:gd name="connsiteY14-382" fmla="*/ 999105 h 1424419"/>
                <a:gd name="connsiteX15-383" fmla="*/ 0 w 1305333"/>
                <a:gd name="connsiteY15-384" fmla="*/ 972364 h 1424419"/>
                <a:gd name="connsiteX16-385" fmla="*/ 2496 w 1305333"/>
                <a:gd name="connsiteY16-386" fmla="*/ 463106 h 1424419"/>
                <a:gd name="connsiteX17-387" fmla="*/ 2458 w 1305333"/>
                <a:gd name="connsiteY17-388" fmla="*/ 429563 h 1424419"/>
                <a:gd name="connsiteX18-389" fmla="*/ 75248 w 1305333"/>
                <a:gd name="connsiteY18-390" fmla="*/ 303202 h 1424419"/>
                <a:gd name="connsiteX19-391" fmla="*/ 106293 w 1305333"/>
                <a:gd name="connsiteY19-392" fmla="*/ 282597 h 1424419"/>
                <a:gd name="connsiteX20-393" fmla="*/ 541533 w 1305333"/>
                <a:gd name="connsiteY20-394" fmla="*/ 38110 h 1424419"/>
                <a:gd name="connsiteX21-395" fmla="*/ 653528 w 1305333"/>
                <a:gd name="connsiteY21-396" fmla="*/ 0 h 1424419"/>
                <a:gd name="connsiteX0-397" fmla="*/ 653528 w 1305333"/>
                <a:gd name="connsiteY0-398" fmla="*/ 0 h 1424419"/>
                <a:gd name="connsiteX1-399" fmla="*/ 757287 w 1305333"/>
                <a:gd name="connsiteY1-400" fmla="*/ 32444 h 1424419"/>
                <a:gd name="connsiteX2-401" fmla="*/ 1206876 w 1305333"/>
                <a:gd name="connsiteY2-402" fmla="*/ 284945 h 1424419"/>
                <a:gd name="connsiteX3-403" fmla="*/ 1237706 w 1305333"/>
                <a:gd name="connsiteY3-404" fmla="*/ 306775 h 1424419"/>
                <a:gd name="connsiteX4-405" fmla="*/ 1301712 w 1305333"/>
                <a:gd name="connsiteY4-406" fmla="*/ 442384 h 1424419"/>
                <a:gd name="connsiteX5-407" fmla="*/ 1303099 w 1305333"/>
                <a:gd name="connsiteY5-408" fmla="*/ 495558 h 1424419"/>
                <a:gd name="connsiteX6-409" fmla="*/ 1303099 w 1305333"/>
                <a:gd name="connsiteY6-410" fmla="*/ 952393 h 1424419"/>
                <a:gd name="connsiteX7-411" fmla="*/ 1305306 w 1305333"/>
                <a:gd name="connsiteY7-412" fmla="*/ 990115 h 1424419"/>
                <a:gd name="connsiteX8-413" fmla="*/ 1193590 w 1305333"/>
                <a:gd name="connsiteY8-414" fmla="*/ 1159518 h 1424419"/>
                <a:gd name="connsiteX9-415" fmla="*/ 1172881 w 1305333"/>
                <a:gd name="connsiteY9-416" fmla="*/ 1179342 h 1424419"/>
                <a:gd name="connsiteX10-417" fmla="*/ 792288 w 1305333"/>
                <a:gd name="connsiteY10-418" fmla="*/ 1385653 h 1424419"/>
                <a:gd name="connsiteX11-419" fmla="*/ 522686 w 1305333"/>
                <a:gd name="connsiteY11-420" fmla="*/ 1384922 h 1424419"/>
                <a:gd name="connsiteX12-421" fmla="*/ 80344 w 1305333"/>
                <a:gd name="connsiteY12-422" fmla="*/ 1139323 h 1424419"/>
                <a:gd name="connsiteX13-423" fmla="*/ 68397 w 1305333"/>
                <a:gd name="connsiteY13-424" fmla="*/ 1130059 h 1424419"/>
                <a:gd name="connsiteX14-425" fmla="*/ 667 w 1305333"/>
                <a:gd name="connsiteY14-426" fmla="*/ 999105 h 1424419"/>
                <a:gd name="connsiteX15-427" fmla="*/ 0 w 1305333"/>
                <a:gd name="connsiteY15-428" fmla="*/ 972364 h 1424419"/>
                <a:gd name="connsiteX16-429" fmla="*/ 2496 w 1305333"/>
                <a:gd name="connsiteY16-430" fmla="*/ 463106 h 1424419"/>
                <a:gd name="connsiteX17-431" fmla="*/ 2458 w 1305333"/>
                <a:gd name="connsiteY17-432" fmla="*/ 429563 h 1424419"/>
                <a:gd name="connsiteX18-433" fmla="*/ 75248 w 1305333"/>
                <a:gd name="connsiteY18-434" fmla="*/ 303202 h 1424419"/>
                <a:gd name="connsiteX19-435" fmla="*/ 106293 w 1305333"/>
                <a:gd name="connsiteY19-436" fmla="*/ 282597 h 1424419"/>
                <a:gd name="connsiteX20-437" fmla="*/ 541533 w 1305333"/>
                <a:gd name="connsiteY20-438" fmla="*/ 38110 h 1424419"/>
                <a:gd name="connsiteX21-439" fmla="*/ 653528 w 1305333"/>
                <a:gd name="connsiteY21-440" fmla="*/ 0 h 1424419"/>
                <a:gd name="connsiteX0-441" fmla="*/ 653528 w 1305333"/>
                <a:gd name="connsiteY0-442" fmla="*/ 0 h 1424419"/>
                <a:gd name="connsiteX1-443" fmla="*/ 757287 w 1305333"/>
                <a:gd name="connsiteY1-444" fmla="*/ 32444 h 1424419"/>
                <a:gd name="connsiteX2-445" fmla="*/ 1206876 w 1305333"/>
                <a:gd name="connsiteY2-446" fmla="*/ 284945 h 1424419"/>
                <a:gd name="connsiteX3-447" fmla="*/ 1237706 w 1305333"/>
                <a:gd name="connsiteY3-448" fmla="*/ 306775 h 1424419"/>
                <a:gd name="connsiteX4-449" fmla="*/ 1301712 w 1305333"/>
                <a:gd name="connsiteY4-450" fmla="*/ 442384 h 1424419"/>
                <a:gd name="connsiteX5-451" fmla="*/ 1303099 w 1305333"/>
                <a:gd name="connsiteY5-452" fmla="*/ 495558 h 1424419"/>
                <a:gd name="connsiteX6-453" fmla="*/ 1303099 w 1305333"/>
                <a:gd name="connsiteY6-454" fmla="*/ 952393 h 1424419"/>
                <a:gd name="connsiteX7-455" fmla="*/ 1305306 w 1305333"/>
                <a:gd name="connsiteY7-456" fmla="*/ 990115 h 1424419"/>
                <a:gd name="connsiteX8-457" fmla="*/ 1211970 w 1305333"/>
                <a:gd name="connsiteY8-458" fmla="*/ 1149621 h 1424419"/>
                <a:gd name="connsiteX9-459" fmla="*/ 1172881 w 1305333"/>
                <a:gd name="connsiteY9-460" fmla="*/ 1179342 h 1424419"/>
                <a:gd name="connsiteX10-461" fmla="*/ 792288 w 1305333"/>
                <a:gd name="connsiteY10-462" fmla="*/ 1385653 h 1424419"/>
                <a:gd name="connsiteX11-463" fmla="*/ 522686 w 1305333"/>
                <a:gd name="connsiteY11-464" fmla="*/ 1384922 h 1424419"/>
                <a:gd name="connsiteX12-465" fmla="*/ 80344 w 1305333"/>
                <a:gd name="connsiteY12-466" fmla="*/ 1139323 h 1424419"/>
                <a:gd name="connsiteX13-467" fmla="*/ 68397 w 1305333"/>
                <a:gd name="connsiteY13-468" fmla="*/ 1130059 h 1424419"/>
                <a:gd name="connsiteX14-469" fmla="*/ 667 w 1305333"/>
                <a:gd name="connsiteY14-470" fmla="*/ 999105 h 1424419"/>
                <a:gd name="connsiteX15-471" fmla="*/ 0 w 1305333"/>
                <a:gd name="connsiteY15-472" fmla="*/ 972364 h 1424419"/>
                <a:gd name="connsiteX16-473" fmla="*/ 2496 w 1305333"/>
                <a:gd name="connsiteY16-474" fmla="*/ 463106 h 1424419"/>
                <a:gd name="connsiteX17-475" fmla="*/ 2458 w 1305333"/>
                <a:gd name="connsiteY17-476" fmla="*/ 429563 h 1424419"/>
                <a:gd name="connsiteX18-477" fmla="*/ 75248 w 1305333"/>
                <a:gd name="connsiteY18-478" fmla="*/ 303202 h 1424419"/>
                <a:gd name="connsiteX19-479" fmla="*/ 106293 w 1305333"/>
                <a:gd name="connsiteY19-480" fmla="*/ 282597 h 1424419"/>
                <a:gd name="connsiteX20-481" fmla="*/ 541533 w 1305333"/>
                <a:gd name="connsiteY20-482" fmla="*/ 38110 h 1424419"/>
                <a:gd name="connsiteX21-483" fmla="*/ 653528 w 1305333"/>
                <a:gd name="connsiteY21-484" fmla="*/ 0 h 1424419"/>
                <a:gd name="connsiteX0-485" fmla="*/ 653528 w 1305333"/>
                <a:gd name="connsiteY0-486" fmla="*/ 0 h 1424419"/>
                <a:gd name="connsiteX1-487" fmla="*/ 757287 w 1305333"/>
                <a:gd name="connsiteY1-488" fmla="*/ 32444 h 1424419"/>
                <a:gd name="connsiteX2-489" fmla="*/ 1206876 w 1305333"/>
                <a:gd name="connsiteY2-490" fmla="*/ 284945 h 1424419"/>
                <a:gd name="connsiteX3-491" fmla="*/ 1237706 w 1305333"/>
                <a:gd name="connsiteY3-492" fmla="*/ 306775 h 1424419"/>
                <a:gd name="connsiteX4-493" fmla="*/ 1301712 w 1305333"/>
                <a:gd name="connsiteY4-494" fmla="*/ 442384 h 1424419"/>
                <a:gd name="connsiteX5-495" fmla="*/ 1303099 w 1305333"/>
                <a:gd name="connsiteY5-496" fmla="*/ 495558 h 1424419"/>
                <a:gd name="connsiteX6-497" fmla="*/ 1303099 w 1305333"/>
                <a:gd name="connsiteY6-498" fmla="*/ 952393 h 1424419"/>
                <a:gd name="connsiteX7-499" fmla="*/ 1305306 w 1305333"/>
                <a:gd name="connsiteY7-500" fmla="*/ 990115 h 1424419"/>
                <a:gd name="connsiteX8-501" fmla="*/ 1236006 w 1305333"/>
                <a:gd name="connsiteY8-502" fmla="*/ 1160932 h 1424419"/>
                <a:gd name="connsiteX9-503" fmla="*/ 1172881 w 1305333"/>
                <a:gd name="connsiteY9-504" fmla="*/ 1179342 h 1424419"/>
                <a:gd name="connsiteX10-505" fmla="*/ 792288 w 1305333"/>
                <a:gd name="connsiteY10-506" fmla="*/ 1385653 h 1424419"/>
                <a:gd name="connsiteX11-507" fmla="*/ 522686 w 1305333"/>
                <a:gd name="connsiteY11-508" fmla="*/ 1384922 h 1424419"/>
                <a:gd name="connsiteX12-509" fmla="*/ 80344 w 1305333"/>
                <a:gd name="connsiteY12-510" fmla="*/ 1139323 h 1424419"/>
                <a:gd name="connsiteX13-511" fmla="*/ 68397 w 1305333"/>
                <a:gd name="connsiteY13-512" fmla="*/ 1130059 h 1424419"/>
                <a:gd name="connsiteX14-513" fmla="*/ 667 w 1305333"/>
                <a:gd name="connsiteY14-514" fmla="*/ 999105 h 1424419"/>
                <a:gd name="connsiteX15-515" fmla="*/ 0 w 1305333"/>
                <a:gd name="connsiteY15-516" fmla="*/ 972364 h 1424419"/>
                <a:gd name="connsiteX16-517" fmla="*/ 2496 w 1305333"/>
                <a:gd name="connsiteY16-518" fmla="*/ 463106 h 1424419"/>
                <a:gd name="connsiteX17-519" fmla="*/ 2458 w 1305333"/>
                <a:gd name="connsiteY17-520" fmla="*/ 429563 h 1424419"/>
                <a:gd name="connsiteX18-521" fmla="*/ 75248 w 1305333"/>
                <a:gd name="connsiteY18-522" fmla="*/ 303202 h 1424419"/>
                <a:gd name="connsiteX19-523" fmla="*/ 106293 w 1305333"/>
                <a:gd name="connsiteY19-524" fmla="*/ 282597 h 1424419"/>
                <a:gd name="connsiteX20-525" fmla="*/ 541533 w 1305333"/>
                <a:gd name="connsiteY20-526" fmla="*/ 38110 h 1424419"/>
                <a:gd name="connsiteX21-527" fmla="*/ 653528 w 1305333"/>
                <a:gd name="connsiteY21-528" fmla="*/ 0 h 1424419"/>
                <a:gd name="connsiteX0-529" fmla="*/ 653528 w 1313169"/>
                <a:gd name="connsiteY0-530" fmla="*/ 0 h 1424419"/>
                <a:gd name="connsiteX1-531" fmla="*/ 757287 w 1313169"/>
                <a:gd name="connsiteY1-532" fmla="*/ 32444 h 1424419"/>
                <a:gd name="connsiteX2-533" fmla="*/ 1206876 w 1313169"/>
                <a:gd name="connsiteY2-534" fmla="*/ 284945 h 1424419"/>
                <a:gd name="connsiteX3-535" fmla="*/ 1237706 w 1313169"/>
                <a:gd name="connsiteY3-536" fmla="*/ 306775 h 1424419"/>
                <a:gd name="connsiteX4-537" fmla="*/ 1301712 w 1313169"/>
                <a:gd name="connsiteY4-538" fmla="*/ 442384 h 1424419"/>
                <a:gd name="connsiteX5-539" fmla="*/ 1303099 w 1313169"/>
                <a:gd name="connsiteY5-540" fmla="*/ 495558 h 1424419"/>
                <a:gd name="connsiteX6-541" fmla="*/ 1303099 w 1313169"/>
                <a:gd name="connsiteY6-542" fmla="*/ 952393 h 1424419"/>
                <a:gd name="connsiteX7-543" fmla="*/ 1305306 w 1313169"/>
                <a:gd name="connsiteY7-544" fmla="*/ 990115 h 1424419"/>
                <a:gd name="connsiteX8-545" fmla="*/ 1271352 w 1313169"/>
                <a:gd name="connsiteY8-546" fmla="*/ 1142552 h 1424419"/>
                <a:gd name="connsiteX9-547" fmla="*/ 1172881 w 1313169"/>
                <a:gd name="connsiteY9-548" fmla="*/ 1179342 h 1424419"/>
                <a:gd name="connsiteX10-549" fmla="*/ 792288 w 1313169"/>
                <a:gd name="connsiteY10-550" fmla="*/ 1385653 h 1424419"/>
                <a:gd name="connsiteX11-551" fmla="*/ 522686 w 1313169"/>
                <a:gd name="connsiteY11-552" fmla="*/ 1384922 h 1424419"/>
                <a:gd name="connsiteX12-553" fmla="*/ 80344 w 1313169"/>
                <a:gd name="connsiteY12-554" fmla="*/ 1139323 h 1424419"/>
                <a:gd name="connsiteX13-555" fmla="*/ 68397 w 1313169"/>
                <a:gd name="connsiteY13-556" fmla="*/ 1130059 h 1424419"/>
                <a:gd name="connsiteX14-557" fmla="*/ 667 w 1313169"/>
                <a:gd name="connsiteY14-558" fmla="*/ 999105 h 1424419"/>
                <a:gd name="connsiteX15-559" fmla="*/ 0 w 1313169"/>
                <a:gd name="connsiteY15-560" fmla="*/ 972364 h 1424419"/>
                <a:gd name="connsiteX16-561" fmla="*/ 2496 w 1313169"/>
                <a:gd name="connsiteY16-562" fmla="*/ 463106 h 1424419"/>
                <a:gd name="connsiteX17-563" fmla="*/ 2458 w 1313169"/>
                <a:gd name="connsiteY17-564" fmla="*/ 429563 h 1424419"/>
                <a:gd name="connsiteX18-565" fmla="*/ 75248 w 1313169"/>
                <a:gd name="connsiteY18-566" fmla="*/ 303202 h 1424419"/>
                <a:gd name="connsiteX19-567" fmla="*/ 106293 w 1313169"/>
                <a:gd name="connsiteY19-568" fmla="*/ 282597 h 1424419"/>
                <a:gd name="connsiteX20-569" fmla="*/ 541533 w 1313169"/>
                <a:gd name="connsiteY20-570" fmla="*/ 38110 h 1424419"/>
                <a:gd name="connsiteX21-571" fmla="*/ 653528 w 1313169"/>
                <a:gd name="connsiteY21-572" fmla="*/ 0 h 1424419"/>
                <a:gd name="connsiteX0-573" fmla="*/ 653528 w 1306267"/>
                <a:gd name="connsiteY0-574" fmla="*/ 0 h 1424419"/>
                <a:gd name="connsiteX1-575" fmla="*/ 757287 w 1306267"/>
                <a:gd name="connsiteY1-576" fmla="*/ 32444 h 1424419"/>
                <a:gd name="connsiteX2-577" fmla="*/ 1206876 w 1306267"/>
                <a:gd name="connsiteY2-578" fmla="*/ 284945 h 1424419"/>
                <a:gd name="connsiteX3-579" fmla="*/ 1237706 w 1306267"/>
                <a:gd name="connsiteY3-580" fmla="*/ 306775 h 1424419"/>
                <a:gd name="connsiteX4-581" fmla="*/ 1301712 w 1306267"/>
                <a:gd name="connsiteY4-582" fmla="*/ 442384 h 1424419"/>
                <a:gd name="connsiteX5-583" fmla="*/ 1303099 w 1306267"/>
                <a:gd name="connsiteY5-584" fmla="*/ 495558 h 1424419"/>
                <a:gd name="connsiteX6-585" fmla="*/ 1303099 w 1306267"/>
                <a:gd name="connsiteY6-586" fmla="*/ 952393 h 1424419"/>
                <a:gd name="connsiteX7-587" fmla="*/ 1305306 w 1306267"/>
                <a:gd name="connsiteY7-588" fmla="*/ 990115 h 1424419"/>
                <a:gd name="connsiteX8-589" fmla="*/ 1255800 w 1306267"/>
                <a:gd name="connsiteY8-590" fmla="*/ 1142552 h 1424419"/>
                <a:gd name="connsiteX9-591" fmla="*/ 1172881 w 1306267"/>
                <a:gd name="connsiteY9-592" fmla="*/ 1179342 h 1424419"/>
                <a:gd name="connsiteX10-593" fmla="*/ 792288 w 1306267"/>
                <a:gd name="connsiteY10-594" fmla="*/ 1385653 h 1424419"/>
                <a:gd name="connsiteX11-595" fmla="*/ 522686 w 1306267"/>
                <a:gd name="connsiteY11-596" fmla="*/ 1384922 h 1424419"/>
                <a:gd name="connsiteX12-597" fmla="*/ 80344 w 1306267"/>
                <a:gd name="connsiteY12-598" fmla="*/ 1139323 h 1424419"/>
                <a:gd name="connsiteX13-599" fmla="*/ 68397 w 1306267"/>
                <a:gd name="connsiteY13-600" fmla="*/ 1130059 h 1424419"/>
                <a:gd name="connsiteX14-601" fmla="*/ 667 w 1306267"/>
                <a:gd name="connsiteY14-602" fmla="*/ 999105 h 1424419"/>
                <a:gd name="connsiteX15-603" fmla="*/ 0 w 1306267"/>
                <a:gd name="connsiteY15-604" fmla="*/ 972364 h 1424419"/>
                <a:gd name="connsiteX16-605" fmla="*/ 2496 w 1306267"/>
                <a:gd name="connsiteY16-606" fmla="*/ 463106 h 1424419"/>
                <a:gd name="connsiteX17-607" fmla="*/ 2458 w 1306267"/>
                <a:gd name="connsiteY17-608" fmla="*/ 429563 h 1424419"/>
                <a:gd name="connsiteX18-609" fmla="*/ 75248 w 1306267"/>
                <a:gd name="connsiteY18-610" fmla="*/ 303202 h 1424419"/>
                <a:gd name="connsiteX19-611" fmla="*/ 106293 w 1306267"/>
                <a:gd name="connsiteY19-612" fmla="*/ 282597 h 1424419"/>
                <a:gd name="connsiteX20-613" fmla="*/ 541533 w 1306267"/>
                <a:gd name="connsiteY20-614" fmla="*/ 38110 h 1424419"/>
                <a:gd name="connsiteX21-615" fmla="*/ 653528 w 1306267"/>
                <a:gd name="connsiteY21-616" fmla="*/ 0 h 1424419"/>
                <a:gd name="connsiteX0-617" fmla="*/ 653528 w 1306267"/>
                <a:gd name="connsiteY0-618" fmla="*/ 0 h 1424419"/>
                <a:gd name="connsiteX1-619" fmla="*/ 757287 w 1306267"/>
                <a:gd name="connsiteY1-620" fmla="*/ 32444 h 1424419"/>
                <a:gd name="connsiteX2-621" fmla="*/ 1206876 w 1306267"/>
                <a:gd name="connsiteY2-622" fmla="*/ 284945 h 1424419"/>
                <a:gd name="connsiteX3-623" fmla="*/ 1237706 w 1306267"/>
                <a:gd name="connsiteY3-624" fmla="*/ 306775 h 1424419"/>
                <a:gd name="connsiteX4-625" fmla="*/ 1301712 w 1306267"/>
                <a:gd name="connsiteY4-626" fmla="*/ 442384 h 1424419"/>
                <a:gd name="connsiteX5-627" fmla="*/ 1303099 w 1306267"/>
                <a:gd name="connsiteY5-628" fmla="*/ 495558 h 1424419"/>
                <a:gd name="connsiteX6-629" fmla="*/ 1303099 w 1306267"/>
                <a:gd name="connsiteY6-630" fmla="*/ 952393 h 1424419"/>
                <a:gd name="connsiteX7-631" fmla="*/ 1305306 w 1306267"/>
                <a:gd name="connsiteY7-632" fmla="*/ 990115 h 1424419"/>
                <a:gd name="connsiteX8-633" fmla="*/ 1255800 w 1306267"/>
                <a:gd name="connsiteY8-634" fmla="*/ 1142552 h 1424419"/>
                <a:gd name="connsiteX9-635" fmla="*/ 1172881 w 1306267"/>
                <a:gd name="connsiteY9-636" fmla="*/ 1179342 h 1424419"/>
                <a:gd name="connsiteX10-637" fmla="*/ 792288 w 1306267"/>
                <a:gd name="connsiteY10-638" fmla="*/ 1385653 h 1424419"/>
                <a:gd name="connsiteX11-639" fmla="*/ 522686 w 1306267"/>
                <a:gd name="connsiteY11-640" fmla="*/ 1384922 h 1424419"/>
                <a:gd name="connsiteX12-641" fmla="*/ 80344 w 1306267"/>
                <a:gd name="connsiteY12-642" fmla="*/ 1139323 h 1424419"/>
                <a:gd name="connsiteX13-643" fmla="*/ 61328 w 1306267"/>
                <a:gd name="connsiteY13-644" fmla="*/ 1127231 h 1424419"/>
                <a:gd name="connsiteX14-645" fmla="*/ 667 w 1306267"/>
                <a:gd name="connsiteY14-646" fmla="*/ 999105 h 1424419"/>
                <a:gd name="connsiteX15-647" fmla="*/ 0 w 1306267"/>
                <a:gd name="connsiteY15-648" fmla="*/ 972364 h 1424419"/>
                <a:gd name="connsiteX16-649" fmla="*/ 2496 w 1306267"/>
                <a:gd name="connsiteY16-650" fmla="*/ 463106 h 1424419"/>
                <a:gd name="connsiteX17-651" fmla="*/ 2458 w 1306267"/>
                <a:gd name="connsiteY17-652" fmla="*/ 429563 h 1424419"/>
                <a:gd name="connsiteX18-653" fmla="*/ 75248 w 1306267"/>
                <a:gd name="connsiteY18-654" fmla="*/ 303202 h 1424419"/>
                <a:gd name="connsiteX19-655" fmla="*/ 106293 w 1306267"/>
                <a:gd name="connsiteY19-656" fmla="*/ 282597 h 1424419"/>
                <a:gd name="connsiteX20-657" fmla="*/ 541533 w 1306267"/>
                <a:gd name="connsiteY20-658" fmla="*/ 38110 h 1424419"/>
                <a:gd name="connsiteX21-659" fmla="*/ 653528 w 1306267"/>
                <a:gd name="connsiteY21-660" fmla="*/ 0 h 1424419"/>
                <a:gd name="connsiteX0-661" fmla="*/ 653528 w 1306267"/>
                <a:gd name="connsiteY0-662" fmla="*/ 0 h 1424419"/>
                <a:gd name="connsiteX1-663" fmla="*/ 757287 w 1306267"/>
                <a:gd name="connsiteY1-664" fmla="*/ 32444 h 1424419"/>
                <a:gd name="connsiteX2-665" fmla="*/ 1206876 w 1306267"/>
                <a:gd name="connsiteY2-666" fmla="*/ 284945 h 1424419"/>
                <a:gd name="connsiteX3-667" fmla="*/ 1237706 w 1306267"/>
                <a:gd name="connsiteY3-668" fmla="*/ 306775 h 1424419"/>
                <a:gd name="connsiteX4-669" fmla="*/ 1301712 w 1306267"/>
                <a:gd name="connsiteY4-670" fmla="*/ 442384 h 1424419"/>
                <a:gd name="connsiteX5-671" fmla="*/ 1303099 w 1306267"/>
                <a:gd name="connsiteY5-672" fmla="*/ 495558 h 1424419"/>
                <a:gd name="connsiteX6-673" fmla="*/ 1303099 w 1306267"/>
                <a:gd name="connsiteY6-674" fmla="*/ 952393 h 1424419"/>
                <a:gd name="connsiteX7-675" fmla="*/ 1305306 w 1306267"/>
                <a:gd name="connsiteY7-676" fmla="*/ 990115 h 1424419"/>
                <a:gd name="connsiteX8-677" fmla="*/ 1255800 w 1306267"/>
                <a:gd name="connsiteY8-678" fmla="*/ 1142552 h 1424419"/>
                <a:gd name="connsiteX9-679" fmla="*/ 1172881 w 1306267"/>
                <a:gd name="connsiteY9-680" fmla="*/ 1179342 h 1424419"/>
                <a:gd name="connsiteX10-681" fmla="*/ 792288 w 1306267"/>
                <a:gd name="connsiteY10-682" fmla="*/ 1385653 h 1424419"/>
                <a:gd name="connsiteX11-683" fmla="*/ 522686 w 1306267"/>
                <a:gd name="connsiteY11-684" fmla="*/ 1384922 h 1424419"/>
                <a:gd name="connsiteX12-685" fmla="*/ 80344 w 1306267"/>
                <a:gd name="connsiteY12-686" fmla="*/ 1139323 h 1424419"/>
                <a:gd name="connsiteX13-687" fmla="*/ 61328 w 1306267"/>
                <a:gd name="connsiteY13-688" fmla="*/ 1127231 h 1424419"/>
                <a:gd name="connsiteX14-689" fmla="*/ 667 w 1306267"/>
                <a:gd name="connsiteY14-690" fmla="*/ 999105 h 1424419"/>
                <a:gd name="connsiteX15-691" fmla="*/ 0 w 1306267"/>
                <a:gd name="connsiteY15-692" fmla="*/ 972364 h 1424419"/>
                <a:gd name="connsiteX16-693" fmla="*/ 2496 w 1306267"/>
                <a:gd name="connsiteY16-694" fmla="*/ 463106 h 1424419"/>
                <a:gd name="connsiteX17-695" fmla="*/ 2458 w 1306267"/>
                <a:gd name="connsiteY17-696" fmla="*/ 429563 h 1424419"/>
                <a:gd name="connsiteX18-697" fmla="*/ 75248 w 1306267"/>
                <a:gd name="connsiteY18-698" fmla="*/ 303202 h 1424419"/>
                <a:gd name="connsiteX19-699" fmla="*/ 106293 w 1306267"/>
                <a:gd name="connsiteY19-700" fmla="*/ 282597 h 1424419"/>
                <a:gd name="connsiteX20-701" fmla="*/ 541533 w 1306267"/>
                <a:gd name="connsiteY20-702" fmla="*/ 38110 h 1424419"/>
                <a:gd name="connsiteX21-703" fmla="*/ 653528 w 1306267"/>
                <a:gd name="connsiteY21-704" fmla="*/ 0 h 1424419"/>
                <a:gd name="connsiteX0-705" fmla="*/ 653528 w 1306267"/>
                <a:gd name="connsiteY0-706" fmla="*/ 0 h 1424419"/>
                <a:gd name="connsiteX1-707" fmla="*/ 757287 w 1306267"/>
                <a:gd name="connsiteY1-708" fmla="*/ 32444 h 1424419"/>
                <a:gd name="connsiteX2-709" fmla="*/ 1206876 w 1306267"/>
                <a:gd name="connsiteY2-710" fmla="*/ 284945 h 1424419"/>
                <a:gd name="connsiteX3-711" fmla="*/ 1237706 w 1306267"/>
                <a:gd name="connsiteY3-712" fmla="*/ 306775 h 1424419"/>
                <a:gd name="connsiteX4-713" fmla="*/ 1301712 w 1306267"/>
                <a:gd name="connsiteY4-714" fmla="*/ 442384 h 1424419"/>
                <a:gd name="connsiteX5-715" fmla="*/ 1303099 w 1306267"/>
                <a:gd name="connsiteY5-716" fmla="*/ 495558 h 1424419"/>
                <a:gd name="connsiteX6-717" fmla="*/ 1303099 w 1306267"/>
                <a:gd name="connsiteY6-718" fmla="*/ 952393 h 1424419"/>
                <a:gd name="connsiteX7-719" fmla="*/ 1305306 w 1306267"/>
                <a:gd name="connsiteY7-720" fmla="*/ 990115 h 1424419"/>
                <a:gd name="connsiteX8-721" fmla="*/ 1255800 w 1306267"/>
                <a:gd name="connsiteY8-722" fmla="*/ 1142552 h 1424419"/>
                <a:gd name="connsiteX9-723" fmla="*/ 1172881 w 1306267"/>
                <a:gd name="connsiteY9-724" fmla="*/ 1179342 h 1424419"/>
                <a:gd name="connsiteX10-725" fmla="*/ 792288 w 1306267"/>
                <a:gd name="connsiteY10-726" fmla="*/ 1385653 h 1424419"/>
                <a:gd name="connsiteX11-727" fmla="*/ 522686 w 1306267"/>
                <a:gd name="connsiteY11-728" fmla="*/ 1384922 h 1424419"/>
                <a:gd name="connsiteX12-729" fmla="*/ 90241 w 1306267"/>
                <a:gd name="connsiteY12-730" fmla="*/ 1150634 h 1424419"/>
                <a:gd name="connsiteX13-731" fmla="*/ 61328 w 1306267"/>
                <a:gd name="connsiteY13-732" fmla="*/ 1127231 h 1424419"/>
                <a:gd name="connsiteX14-733" fmla="*/ 667 w 1306267"/>
                <a:gd name="connsiteY14-734" fmla="*/ 999105 h 1424419"/>
                <a:gd name="connsiteX15-735" fmla="*/ 0 w 1306267"/>
                <a:gd name="connsiteY15-736" fmla="*/ 972364 h 1424419"/>
                <a:gd name="connsiteX16-737" fmla="*/ 2496 w 1306267"/>
                <a:gd name="connsiteY16-738" fmla="*/ 463106 h 1424419"/>
                <a:gd name="connsiteX17-739" fmla="*/ 2458 w 1306267"/>
                <a:gd name="connsiteY17-740" fmla="*/ 429563 h 1424419"/>
                <a:gd name="connsiteX18-741" fmla="*/ 75248 w 1306267"/>
                <a:gd name="connsiteY18-742" fmla="*/ 303202 h 1424419"/>
                <a:gd name="connsiteX19-743" fmla="*/ 106293 w 1306267"/>
                <a:gd name="connsiteY19-744" fmla="*/ 282597 h 1424419"/>
                <a:gd name="connsiteX20-745" fmla="*/ 541533 w 1306267"/>
                <a:gd name="connsiteY20-746" fmla="*/ 38110 h 1424419"/>
                <a:gd name="connsiteX21-747" fmla="*/ 653528 w 1306267"/>
                <a:gd name="connsiteY21-748" fmla="*/ 0 h 1424419"/>
                <a:gd name="connsiteX0-749" fmla="*/ 653528 w 1306267"/>
                <a:gd name="connsiteY0-750" fmla="*/ 0 h 1424419"/>
                <a:gd name="connsiteX1-751" fmla="*/ 757287 w 1306267"/>
                <a:gd name="connsiteY1-752" fmla="*/ 32444 h 1424419"/>
                <a:gd name="connsiteX2-753" fmla="*/ 1206876 w 1306267"/>
                <a:gd name="connsiteY2-754" fmla="*/ 284945 h 1424419"/>
                <a:gd name="connsiteX3-755" fmla="*/ 1237706 w 1306267"/>
                <a:gd name="connsiteY3-756" fmla="*/ 306775 h 1424419"/>
                <a:gd name="connsiteX4-757" fmla="*/ 1301712 w 1306267"/>
                <a:gd name="connsiteY4-758" fmla="*/ 442384 h 1424419"/>
                <a:gd name="connsiteX5-759" fmla="*/ 1303099 w 1306267"/>
                <a:gd name="connsiteY5-760" fmla="*/ 495558 h 1424419"/>
                <a:gd name="connsiteX6-761" fmla="*/ 1303099 w 1306267"/>
                <a:gd name="connsiteY6-762" fmla="*/ 952393 h 1424419"/>
                <a:gd name="connsiteX7-763" fmla="*/ 1305306 w 1306267"/>
                <a:gd name="connsiteY7-764" fmla="*/ 990115 h 1424419"/>
                <a:gd name="connsiteX8-765" fmla="*/ 1255800 w 1306267"/>
                <a:gd name="connsiteY8-766" fmla="*/ 1142552 h 1424419"/>
                <a:gd name="connsiteX9-767" fmla="*/ 1172881 w 1306267"/>
                <a:gd name="connsiteY9-768" fmla="*/ 1179342 h 1424419"/>
                <a:gd name="connsiteX10-769" fmla="*/ 792288 w 1306267"/>
                <a:gd name="connsiteY10-770" fmla="*/ 1385653 h 1424419"/>
                <a:gd name="connsiteX11-771" fmla="*/ 522686 w 1306267"/>
                <a:gd name="connsiteY11-772" fmla="*/ 1384922 h 1424419"/>
                <a:gd name="connsiteX12-773" fmla="*/ 90241 w 1306267"/>
                <a:gd name="connsiteY12-774" fmla="*/ 1150634 h 1424419"/>
                <a:gd name="connsiteX13-775" fmla="*/ 61328 w 1306267"/>
                <a:gd name="connsiteY13-776" fmla="*/ 1127231 h 1424419"/>
                <a:gd name="connsiteX14-777" fmla="*/ 667 w 1306267"/>
                <a:gd name="connsiteY14-778" fmla="*/ 999105 h 1424419"/>
                <a:gd name="connsiteX15-779" fmla="*/ 0 w 1306267"/>
                <a:gd name="connsiteY15-780" fmla="*/ 972364 h 1424419"/>
                <a:gd name="connsiteX16-781" fmla="*/ 2496 w 1306267"/>
                <a:gd name="connsiteY16-782" fmla="*/ 463106 h 1424419"/>
                <a:gd name="connsiteX17-783" fmla="*/ 2458 w 1306267"/>
                <a:gd name="connsiteY17-784" fmla="*/ 429563 h 1424419"/>
                <a:gd name="connsiteX18-785" fmla="*/ 75248 w 1306267"/>
                <a:gd name="connsiteY18-786" fmla="*/ 303202 h 1424419"/>
                <a:gd name="connsiteX19-787" fmla="*/ 106293 w 1306267"/>
                <a:gd name="connsiteY19-788" fmla="*/ 282597 h 1424419"/>
                <a:gd name="connsiteX20-789" fmla="*/ 541533 w 1306267"/>
                <a:gd name="connsiteY20-790" fmla="*/ 38110 h 1424419"/>
                <a:gd name="connsiteX21-791" fmla="*/ 653528 w 1306267"/>
                <a:gd name="connsiteY21-792" fmla="*/ 0 h 1424419"/>
                <a:gd name="connsiteX0-793" fmla="*/ 653528 w 1306267"/>
                <a:gd name="connsiteY0-794" fmla="*/ 0 h 1424419"/>
                <a:gd name="connsiteX1-795" fmla="*/ 757287 w 1306267"/>
                <a:gd name="connsiteY1-796" fmla="*/ 32444 h 1424419"/>
                <a:gd name="connsiteX2-797" fmla="*/ 1206876 w 1306267"/>
                <a:gd name="connsiteY2-798" fmla="*/ 284945 h 1424419"/>
                <a:gd name="connsiteX3-799" fmla="*/ 1237706 w 1306267"/>
                <a:gd name="connsiteY3-800" fmla="*/ 306775 h 1424419"/>
                <a:gd name="connsiteX4-801" fmla="*/ 1301712 w 1306267"/>
                <a:gd name="connsiteY4-802" fmla="*/ 442384 h 1424419"/>
                <a:gd name="connsiteX5-803" fmla="*/ 1303099 w 1306267"/>
                <a:gd name="connsiteY5-804" fmla="*/ 495558 h 1424419"/>
                <a:gd name="connsiteX6-805" fmla="*/ 1303099 w 1306267"/>
                <a:gd name="connsiteY6-806" fmla="*/ 952393 h 1424419"/>
                <a:gd name="connsiteX7-807" fmla="*/ 1305306 w 1306267"/>
                <a:gd name="connsiteY7-808" fmla="*/ 990115 h 1424419"/>
                <a:gd name="connsiteX8-809" fmla="*/ 1255800 w 1306267"/>
                <a:gd name="connsiteY8-810" fmla="*/ 1142552 h 1424419"/>
                <a:gd name="connsiteX9-811" fmla="*/ 1172881 w 1306267"/>
                <a:gd name="connsiteY9-812" fmla="*/ 1179342 h 1424419"/>
                <a:gd name="connsiteX10-813" fmla="*/ 792288 w 1306267"/>
                <a:gd name="connsiteY10-814" fmla="*/ 1385653 h 1424419"/>
                <a:gd name="connsiteX11-815" fmla="*/ 522686 w 1306267"/>
                <a:gd name="connsiteY11-816" fmla="*/ 1384922 h 1424419"/>
                <a:gd name="connsiteX12-817" fmla="*/ 90241 w 1306267"/>
                <a:gd name="connsiteY12-818" fmla="*/ 1150634 h 1424419"/>
                <a:gd name="connsiteX13-819" fmla="*/ 61328 w 1306267"/>
                <a:gd name="connsiteY13-820" fmla="*/ 1127231 h 1424419"/>
                <a:gd name="connsiteX14-821" fmla="*/ 667 w 1306267"/>
                <a:gd name="connsiteY14-822" fmla="*/ 999105 h 1424419"/>
                <a:gd name="connsiteX15-823" fmla="*/ 0 w 1306267"/>
                <a:gd name="connsiteY15-824" fmla="*/ 972364 h 1424419"/>
                <a:gd name="connsiteX16-825" fmla="*/ 2496 w 1306267"/>
                <a:gd name="connsiteY16-826" fmla="*/ 463106 h 1424419"/>
                <a:gd name="connsiteX17-827" fmla="*/ 2458 w 1306267"/>
                <a:gd name="connsiteY17-828" fmla="*/ 429563 h 1424419"/>
                <a:gd name="connsiteX18-829" fmla="*/ 75248 w 1306267"/>
                <a:gd name="connsiteY18-830" fmla="*/ 303202 h 1424419"/>
                <a:gd name="connsiteX19-831" fmla="*/ 106293 w 1306267"/>
                <a:gd name="connsiteY19-832" fmla="*/ 282597 h 1424419"/>
                <a:gd name="connsiteX20-833" fmla="*/ 541533 w 1306267"/>
                <a:gd name="connsiteY20-834" fmla="*/ 38110 h 1424419"/>
                <a:gd name="connsiteX21-835" fmla="*/ 653528 w 1306267"/>
                <a:gd name="connsiteY21-836" fmla="*/ 0 h 1424419"/>
                <a:gd name="connsiteX0-837" fmla="*/ 653528 w 1306267"/>
                <a:gd name="connsiteY0-838" fmla="*/ 0 h 1424419"/>
                <a:gd name="connsiteX1-839" fmla="*/ 757287 w 1306267"/>
                <a:gd name="connsiteY1-840" fmla="*/ 32444 h 1424419"/>
                <a:gd name="connsiteX2-841" fmla="*/ 1206876 w 1306267"/>
                <a:gd name="connsiteY2-842" fmla="*/ 284945 h 1424419"/>
                <a:gd name="connsiteX3-843" fmla="*/ 1237706 w 1306267"/>
                <a:gd name="connsiteY3-844" fmla="*/ 306775 h 1424419"/>
                <a:gd name="connsiteX4-845" fmla="*/ 1301712 w 1306267"/>
                <a:gd name="connsiteY4-846" fmla="*/ 442384 h 1424419"/>
                <a:gd name="connsiteX5-847" fmla="*/ 1303099 w 1306267"/>
                <a:gd name="connsiteY5-848" fmla="*/ 495558 h 1424419"/>
                <a:gd name="connsiteX6-849" fmla="*/ 1303099 w 1306267"/>
                <a:gd name="connsiteY6-850" fmla="*/ 952393 h 1424419"/>
                <a:gd name="connsiteX7-851" fmla="*/ 1305306 w 1306267"/>
                <a:gd name="connsiteY7-852" fmla="*/ 990115 h 1424419"/>
                <a:gd name="connsiteX8-853" fmla="*/ 1255800 w 1306267"/>
                <a:gd name="connsiteY8-854" fmla="*/ 1142552 h 1424419"/>
                <a:gd name="connsiteX9-855" fmla="*/ 1172881 w 1306267"/>
                <a:gd name="connsiteY9-856" fmla="*/ 1179342 h 1424419"/>
                <a:gd name="connsiteX10-857" fmla="*/ 792288 w 1306267"/>
                <a:gd name="connsiteY10-858" fmla="*/ 1385653 h 1424419"/>
                <a:gd name="connsiteX11-859" fmla="*/ 522686 w 1306267"/>
                <a:gd name="connsiteY11-860" fmla="*/ 1384922 h 1424419"/>
                <a:gd name="connsiteX12-861" fmla="*/ 90241 w 1306267"/>
                <a:gd name="connsiteY12-862" fmla="*/ 1150634 h 1424419"/>
                <a:gd name="connsiteX13-863" fmla="*/ 61328 w 1306267"/>
                <a:gd name="connsiteY13-864" fmla="*/ 1127231 h 1424419"/>
                <a:gd name="connsiteX14-865" fmla="*/ 667 w 1306267"/>
                <a:gd name="connsiteY14-866" fmla="*/ 999105 h 1424419"/>
                <a:gd name="connsiteX15-867" fmla="*/ 0 w 1306267"/>
                <a:gd name="connsiteY15-868" fmla="*/ 972364 h 1424419"/>
                <a:gd name="connsiteX16-869" fmla="*/ 2496 w 1306267"/>
                <a:gd name="connsiteY16-870" fmla="*/ 463106 h 1424419"/>
                <a:gd name="connsiteX17-871" fmla="*/ 2458 w 1306267"/>
                <a:gd name="connsiteY17-872" fmla="*/ 429563 h 1424419"/>
                <a:gd name="connsiteX18-873" fmla="*/ 75248 w 1306267"/>
                <a:gd name="connsiteY18-874" fmla="*/ 303202 h 1424419"/>
                <a:gd name="connsiteX19-875" fmla="*/ 106293 w 1306267"/>
                <a:gd name="connsiteY19-876" fmla="*/ 282597 h 1424419"/>
                <a:gd name="connsiteX20-877" fmla="*/ 541533 w 1306267"/>
                <a:gd name="connsiteY20-878" fmla="*/ 38110 h 1424419"/>
                <a:gd name="connsiteX21-879" fmla="*/ 653528 w 1306267"/>
                <a:gd name="connsiteY21-880" fmla="*/ 0 h 1424419"/>
                <a:gd name="connsiteX0-881" fmla="*/ 653528 w 1306267"/>
                <a:gd name="connsiteY0-882" fmla="*/ 0 h 1424419"/>
                <a:gd name="connsiteX1-883" fmla="*/ 757287 w 1306267"/>
                <a:gd name="connsiteY1-884" fmla="*/ 32444 h 1424419"/>
                <a:gd name="connsiteX2-885" fmla="*/ 1206876 w 1306267"/>
                <a:gd name="connsiteY2-886" fmla="*/ 284945 h 1424419"/>
                <a:gd name="connsiteX3-887" fmla="*/ 1237706 w 1306267"/>
                <a:gd name="connsiteY3-888" fmla="*/ 306775 h 1424419"/>
                <a:gd name="connsiteX4-889" fmla="*/ 1301712 w 1306267"/>
                <a:gd name="connsiteY4-890" fmla="*/ 442384 h 1424419"/>
                <a:gd name="connsiteX5-891" fmla="*/ 1303099 w 1306267"/>
                <a:gd name="connsiteY5-892" fmla="*/ 495558 h 1424419"/>
                <a:gd name="connsiteX6-893" fmla="*/ 1303099 w 1306267"/>
                <a:gd name="connsiteY6-894" fmla="*/ 952393 h 1424419"/>
                <a:gd name="connsiteX7-895" fmla="*/ 1305306 w 1306267"/>
                <a:gd name="connsiteY7-896" fmla="*/ 990115 h 1424419"/>
                <a:gd name="connsiteX8-897" fmla="*/ 1255800 w 1306267"/>
                <a:gd name="connsiteY8-898" fmla="*/ 1142552 h 1424419"/>
                <a:gd name="connsiteX9-899" fmla="*/ 1172881 w 1306267"/>
                <a:gd name="connsiteY9-900" fmla="*/ 1179342 h 1424419"/>
                <a:gd name="connsiteX10-901" fmla="*/ 792288 w 1306267"/>
                <a:gd name="connsiteY10-902" fmla="*/ 1385653 h 1424419"/>
                <a:gd name="connsiteX11-903" fmla="*/ 522686 w 1306267"/>
                <a:gd name="connsiteY11-904" fmla="*/ 1384922 h 1424419"/>
                <a:gd name="connsiteX12-905" fmla="*/ 90241 w 1306267"/>
                <a:gd name="connsiteY12-906" fmla="*/ 1150634 h 1424419"/>
                <a:gd name="connsiteX13-907" fmla="*/ 55672 w 1306267"/>
                <a:gd name="connsiteY13-908" fmla="*/ 1124403 h 1424419"/>
                <a:gd name="connsiteX14-909" fmla="*/ 667 w 1306267"/>
                <a:gd name="connsiteY14-910" fmla="*/ 999105 h 1424419"/>
                <a:gd name="connsiteX15-911" fmla="*/ 0 w 1306267"/>
                <a:gd name="connsiteY15-912" fmla="*/ 972364 h 1424419"/>
                <a:gd name="connsiteX16-913" fmla="*/ 2496 w 1306267"/>
                <a:gd name="connsiteY16-914" fmla="*/ 463106 h 1424419"/>
                <a:gd name="connsiteX17-915" fmla="*/ 2458 w 1306267"/>
                <a:gd name="connsiteY17-916" fmla="*/ 429563 h 1424419"/>
                <a:gd name="connsiteX18-917" fmla="*/ 75248 w 1306267"/>
                <a:gd name="connsiteY18-918" fmla="*/ 303202 h 1424419"/>
                <a:gd name="connsiteX19-919" fmla="*/ 106293 w 1306267"/>
                <a:gd name="connsiteY19-920" fmla="*/ 282597 h 1424419"/>
                <a:gd name="connsiteX20-921" fmla="*/ 541533 w 1306267"/>
                <a:gd name="connsiteY20-922" fmla="*/ 38110 h 1424419"/>
                <a:gd name="connsiteX21-923" fmla="*/ 653528 w 1306267"/>
                <a:gd name="connsiteY21-924" fmla="*/ 0 h 1424419"/>
                <a:gd name="connsiteX0-925" fmla="*/ 653528 w 1306267"/>
                <a:gd name="connsiteY0-926" fmla="*/ 0 h 1424419"/>
                <a:gd name="connsiteX1-927" fmla="*/ 757287 w 1306267"/>
                <a:gd name="connsiteY1-928" fmla="*/ 32444 h 1424419"/>
                <a:gd name="connsiteX2-929" fmla="*/ 1206876 w 1306267"/>
                <a:gd name="connsiteY2-930" fmla="*/ 284945 h 1424419"/>
                <a:gd name="connsiteX3-931" fmla="*/ 1237706 w 1306267"/>
                <a:gd name="connsiteY3-932" fmla="*/ 306775 h 1424419"/>
                <a:gd name="connsiteX4-933" fmla="*/ 1301712 w 1306267"/>
                <a:gd name="connsiteY4-934" fmla="*/ 442384 h 1424419"/>
                <a:gd name="connsiteX5-935" fmla="*/ 1303099 w 1306267"/>
                <a:gd name="connsiteY5-936" fmla="*/ 495558 h 1424419"/>
                <a:gd name="connsiteX6-937" fmla="*/ 1303099 w 1306267"/>
                <a:gd name="connsiteY6-938" fmla="*/ 952393 h 1424419"/>
                <a:gd name="connsiteX7-939" fmla="*/ 1305306 w 1306267"/>
                <a:gd name="connsiteY7-940" fmla="*/ 990115 h 1424419"/>
                <a:gd name="connsiteX8-941" fmla="*/ 1255800 w 1306267"/>
                <a:gd name="connsiteY8-942" fmla="*/ 1142552 h 1424419"/>
                <a:gd name="connsiteX9-943" fmla="*/ 1172881 w 1306267"/>
                <a:gd name="connsiteY9-944" fmla="*/ 1179342 h 1424419"/>
                <a:gd name="connsiteX10-945" fmla="*/ 792288 w 1306267"/>
                <a:gd name="connsiteY10-946" fmla="*/ 1385653 h 1424419"/>
                <a:gd name="connsiteX11-947" fmla="*/ 522686 w 1306267"/>
                <a:gd name="connsiteY11-948" fmla="*/ 1384922 h 1424419"/>
                <a:gd name="connsiteX12-949" fmla="*/ 90241 w 1306267"/>
                <a:gd name="connsiteY12-950" fmla="*/ 1150634 h 1424419"/>
                <a:gd name="connsiteX13-951" fmla="*/ 55672 w 1306267"/>
                <a:gd name="connsiteY13-952" fmla="*/ 1124403 h 1424419"/>
                <a:gd name="connsiteX14-953" fmla="*/ 667 w 1306267"/>
                <a:gd name="connsiteY14-954" fmla="*/ 999105 h 1424419"/>
                <a:gd name="connsiteX15-955" fmla="*/ 0 w 1306267"/>
                <a:gd name="connsiteY15-956" fmla="*/ 972364 h 1424419"/>
                <a:gd name="connsiteX16-957" fmla="*/ 2496 w 1306267"/>
                <a:gd name="connsiteY16-958" fmla="*/ 463106 h 1424419"/>
                <a:gd name="connsiteX17-959" fmla="*/ 2458 w 1306267"/>
                <a:gd name="connsiteY17-960" fmla="*/ 429563 h 1424419"/>
                <a:gd name="connsiteX18-961" fmla="*/ 75248 w 1306267"/>
                <a:gd name="connsiteY18-962" fmla="*/ 303202 h 1424419"/>
                <a:gd name="connsiteX19-963" fmla="*/ 106293 w 1306267"/>
                <a:gd name="connsiteY19-964" fmla="*/ 282597 h 1424419"/>
                <a:gd name="connsiteX20-965" fmla="*/ 541533 w 1306267"/>
                <a:gd name="connsiteY20-966" fmla="*/ 38110 h 1424419"/>
                <a:gd name="connsiteX21-967" fmla="*/ 653528 w 1306267"/>
                <a:gd name="connsiteY21-968" fmla="*/ 0 h 1424419"/>
                <a:gd name="connsiteX0-969" fmla="*/ 653528 w 1306267"/>
                <a:gd name="connsiteY0-970" fmla="*/ 0 h 1424419"/>
                <a:gd name="connsiteX1-971" fmla="*/ 757287 w 1306267"/>
                <a:gd name="connsiteY1-972" fmla="*/ 32444 h 1424419"/>
                <a:gd name="connsiteX2-973" fmla="*/ 1206876 w 1306267"/>
                <a:gd name="connsiteY2-974" fmla="*/ 284945 h 1424419"/>
                <a:gd name="connsiteX3-975" fmla="*/ 1237706 w 1306267"/>
                <a:gd name="connsiteY3-976" fmla="*/ 306775 h 1424419"/>
                <a:gd name="connsiteX4-977" fmla="*/ 1301712 w 1306267"/>
                <a:gd name="connsiteY4-978" fmla="*/ 442384 h 1424419"/>
                <a:gd name="connsiteX5-979" fmla="*/ 1303099 w 1306267"/>
                <a:gd name="connsiteY5-980" fmla="*/ 495558 h 1424419"/>
                <a:gd name="connsiteX6-981" fmla="*/ 1303099 w 1306267"/>
                <a:gd name="connsiteY6-982" fmla="*/ 952393 h 1424419"/>
                <a:gd name="connsiteX7-983" fmla="*/ 1305306 w 1306267"/>
                <a:gd name="connsiteY7-984" fmla="*/ 990115 h 1424419"/>
                <a:gd name="connsiteX8-985" fmla="*/ 1255800 w 1306267"/>
                <a:gd name="connsiteY8-986" fmla="*/ 1142552 h 1424419"/>
                <a:gd name="connsiteX9-987" fmla="*/ 1172881 w 1306267"/>
                <a:gd name="connsiteY9-988" fmla="*/ 1179342 h 1424419"/>
                <a:gd name="connsiteX10-989" fmla="*/ 792288 w 1306267"/>
                <a:gd name="connsiteY10-990" fmla="*/ 1385653 h 1424419"/>
                <a:gd name="connsiteX11-991" fmla="*/ 522686 w 1306267"/>
                <a:gd name="connsiteY11-992" fmla="*/ 1384922 h 1424419"/>
                <a:gd name="connsiteX12-993" fmla="*/ 90241 w 1306267"/>
                <a:gd name="connsiteY12-994" fmla="*/ 1150634 h 1424419"/>
                <a:gd name="connsiteX13-995" fmla="*/ 55672 w 1306267"/>
                <a:gd name="connsiteY13-996" fmla="*/ 1124403 h 1424419"/>
                <a:gd name="connsiteX14-997" fmla="*/ 667 w 1306267"/>
                <a:gd name="connsiteY14-998" fmla="*/ 999105 h 1424419"/>
                <a:gd name="connsiteX15-999" fmla="*/ 0 w 1306267"/>
                <a:gd name="connsiteY15-1000" fmla="*/ 972364 h 1424419"/>
                <a:gd name="connsiteX16-1001" fmla="*/ 2496 w 1306267"/>
                <a:gd name="connsiteY16-1002" fmla="*/ 463106 h 1424419"/>
                <a:gd name="connsiteX17-1003" fmla="*/ 2458 w 1306267"/>
                <a:gd name="connsiteY17-1004" fmla="*/ 429563 h 1424419"/>
                <a:gd name="connsiteX18-1005" fmla="*/ 75248 w 1306267"/>
                <a:gd name="connsiteY18-1006" fmla="*/ 303202 h 1424419"/>
                <a:gd name="connsiteX19-1007" fmla="*/ 106293 w 1306267"/>
                <a:gd name="connsiteY19-1008" fmla="*/ 282597 h 1424419"/>
                <a:gd name="connsiteX20-1009" fmla="*/ 541533 w 1306267"/>
                <a:gd name="connsiteY20-1010" fmla="*/ 38110 h 1424419"/>
                <a:gd name="connsiteX21-1011" fmla="*/ 653528 w 1306267"/>
                <a:gd name="connsiteY21-1012" fmla="*/ 0 h 1424419"/>
                <a:gd name="connsiteX0-1013" fmla="*/ 653528 w 1306267"/>
                <a:gd name="connsiteY0-1014" fmla="*/ 0 h 1424419"/>
                <a:gd name="connsiteX1-1015" fmla="*/ 757287 w 1306267"/>
                <a:gd name="connsiteY1-1016" fmla="*/ 32444 h 1424419"/>
                <a:gd name="connsiteX2-1017" fmla="*/ 1206876 w 1306267"/>
                <a:gd name="connsiteY2-1018" fmla="*/ 284945 h 1424419"/>
                <a:gd name="connsiteX3-1019" fmla="*/ 1237706 w 1306267"/>
                <a:gd name="connsiteY3-1020" fmla="*/ 306775 h 1424419"/>
                <a:gd name="connsiteX4-1021" fmla="*/ 1301712 w 1306267"/>
                <a:gd name="connsiteY4-1022" fmla="*/ 442384 h 1424419"/>
                <a:gd name="connsiteX5-1023" fmla="*/ 1303099 w 1306267"/>
                <a:gd name="connsiteY5-1024" fmla="*/ 495558 h 1424419"/>
                <a:gd name="connsiteX6-1025" fmla="*/ 1303099 w 1306267"/>
                <a:gd name="connsiteY6-1026" fmla="*/ 952393 h 1424419"/>
                <a:gd name="connsiteX7-1027" fmla="*/ 1305306 w 1306267"/>
                <a:gd name="connsiteY7-1028" fmla="*/ 990115 h 1424419"/>
                <a:gd name="connsiteX8-1029" fmla="*/ 1255800 w 1306267"/>
                <a:gd name="connsiteY8-1030" fmla="*/ 1142552 h 1424419"/>
                <a:gd name="connsiteX9-1031" fmla="*/ 1172881 w 1306267"/>
                <a:gd name="connsiteY9-1032" fmla="*/ 1179342 h 1424419"/>
                <a:gd name="connsiteX10-1033" fmla="*/ 792288 w 1306267"/>
                <a:gd name="connsiteY10-1034" fmla="*/ 1385653 h 1424419"/>
                <a:gd name="connsiteX11-1035" fmla="*/ 522686 w 1306267"/>
                <a:gd name="connsiteY11-1036" fmla="*/ 1384922 h 1424419"/>
                <a:gd name="connsiteX12-1037" fmla="*/ 90241 w 1306267"/>
                <a:gd name="connsiteY12-1038" fmla="*/ 1150634 h 1424419"/>
                <a:gd name="connsiteX13-1039" fmla="*/ 55672 w 1306267"/>
                <a:gd name="connsiteY13-1040" fmla="*/ 1124403 h 1424419"/>
                <a:gd name="connsiteX14-1041" fmla="*/ 667 w 1306267"/>
                <a:gd name="connsiteY14-1042" fmla="*/ 999105 h 1424419"/>
                <a:gd name="connsiteX15-1043" fmla="*/ 0 w 1306267"/>
                <a:gd name="connsiteY15-1044" fmla="*/ 972364 h 1424419"/>
                <a:gd name="connsiteX16-1045" fmla="*/ 2496 w 1306267"/>
                <a:gd name="connsiteY16-1046" fmla="*/ 463106 h 1424419"/>
                <a:gd name="connsiteX17-1047" fmla="*/ 2458 w 1306267"/>
                <a:gd name="connsiteY17-1048" fmla="*/ 429563 h 1424419"/>
                <a:gd name="connsiteX18-1049" fmla="*/ 75248 w 1306267"/>
                <a:gd name="connsiteY18-1050" fmla="*/ 303202 h 1424419"/>
                <a:gd name="connsiteX19-1051" fmla="*/ 106293 w 1306267"/>
                <a:gd name="connsiteY19-1052" fmla="*/ 282597 h 1424419"/>
                <a:gd name="connsiteX20-1053" fmla="*/ 541533 w 1306267"/>
                <a:gd name="connsiteY20-1054" fmla="*/ 38110 h 1424419"/>
                <a:gd name="connsiteX21-1055" fmla="*/ 653528 w 1306267"/>
                <a:gd name="connsiteY21-1056" fmla="*/ 0 h 1424419"/>
                <a:gd name="connsiteX0-1057" fmla="*/ 653528 w 1306267"/>
                <a:gd name="connsiteY0-1058" fmla="*/ 0 h 1424419"/>
                <a:gd name="connsiteX1-1059" fmla="*/ 757287 w 1306267"/>
                <a:gd name="connsiteY1-1060" fmla="*/ 32444 h 1424419"/>
                <a:gd name="connsiteX2-1061" fmla="*/ 1206876 w 1306267"/>
                <a:gd name="connsiteY2-1062" fmla="*/ 284945 h 1424419"/>
                <a:gd name="connsiteX3-1063" fmla="*/ 1237706 w 1306267"/>
                <a:gd name="connsiteY3-1064" fmla="*/ 306775 h 1424419"/>
                <a:gd name="connsiteX4-1065" fmla="*/ 1301712 w 1306267"/>
                <a:gd name="connsiteY4-1066" fmla="*/ 442384 h 1424419"/>
                <a:gd name="connsiteX5-1067" fmla="*/ 1303099 w 1306267"/>
                <a:gd name="connsiteY5-1068" fmla="*/ 495558 h 1424419"/>
                <a:gd name="connsiteX6-1069" fmla="*/ 1303099 w 1306267"/>
                <a:gd name="connsiteY6-1070" fmla="*/ 952393 h 1424419"/>
                <a:gd name="connsiteX7-1071" fmla="*/ 1305306 w 1306267"/>
                <a:gd name="connsiteY7-1072" fmla="*/ 990115 h 1424419"/>
                <a:gd name="connsiteX8-1073" fmla="*/ 1255800 w 1306267"/>
                <a:gd name="connsiteY8-1074" fmla="*/ 1142552 h 1424419"/>
                <a:gd name="connsiteX9-1075" fmla="*/ 1172881 w 1306267"/>
                <a:gd name="connsiteY9-1076" fmla="*/ 1179342 h 1424419"/>
                <a:gd name="connsiteX10-1077" fmla="*/ 792288 w 1306267"/>
                <a:gd name="connsiteY10-1078" fmla="*/ 1385653 h 1424419"/>
                <a:gd name="connsiteX11-1079" fmla="*/ 522686 w 1306267"/>
                <a:gd name="connsiteY11-1080" fmla="*/ 1384922 h 1424419"/>
                <a:gd name="connsiteX12-1081" fmla="*/ 90241 w 1306267"/>
                <a:gd name="connsiteY12-1082" fmla="*/ 1150634 h 1424419"/>
                <a:gd name="connsiteX13-1083" fmla="*/ 55672 w 1306267"/>
                <a:gd name="connsiteY13-1084" fmla="*/ 1124403 h 1424419"/>
                <a:gd name="connsiteX14-1085" fmla="*/ 667 w 1306267"/>
                <a:gd name="connsiteY14-1086" fmla="*/ 999105 h 1424419"/>
                <a:gd name="connsiteX15-1087" fmla="*/ 0 w 1306267"/>
                <a:gd name="connsiteY15-1088" fmla="*/ 972364 h 1424419"/>
                <a:gd name="connsiteX16-1089" fmla="*/ 2496 w 1306267"/>
                <a:gd name="connsiteY16-1090" fmla="*/ 463106 h 1424419"/>
                <a:gd name="connsiteX17-1091" fmla="*/ 2458 w 1306267"/>
                <a:gd name="connsiteY17-1092" fmla="*/ 429563 h 1424419"/>
                <a:gd name="connsiteX18-1093" fmla="*/ 75248 w 1306267"/>
                <a:gd name="connsiteY18-1094" fmla="*/ 303202 h 1424419"/>
                <a:gd name="connsiteX19-1095" fmla="*/ 106293 w 1306267"/>
                <a:gd name="connsiteY19-1096" fmla="*/ 282597 h 1424419"/>
                <a:gd name="connsiteX20-1097" fmla="*/ 541533 w 1306267"/>
                <a:gd name="connsiteY20-1098" fmla="*/ 38110 h 1424419"/>
                <a:gd name="connsiteX21-1099" fmla="*/ 653528 w 1306267"/>
                <a:gd name="connsiteY21-1100" fmla="*/ 0 h 1424419"/>
                <a:gd name="connsiteX0-1101" fmla="*/ 653528 w 1306267"/>
                <a:gd name="connsiteY0-1102" fmla="*/ 0 h 1424419"/>
                <a:gd name="connsiteX1-1103" fmla="*/ 757287 w 1306267"/>
                <a:gd name="connsiteY1-1104" fmla="*/ 32444 h 1424419"/>
                <a:gd name="connsiteX2-1105" fmla="*/ 1206876 w 1306267"/>
                <a:gd name="connsiteY2-1106" fmla="*/ 284945 h 1424419"/>
                <a:gd name="connsiteX3-1107" fmla="*/ 1237706 w 1306267"/>
                <a:gd name="connsiteY3-1108" fmla="*/ 306775 h 1424419"/>
                <a:gd name="connsiteX4-1109" fmla="*/ 1301712 w 1306267"/>
                <a:gd name="connsiteY4-1110" fmla="*/ 442384 h 1424419"/>
                <a:gd name="connsiteX5-1111" fmla="*/ 1303099 w 1306267"/>
                <a:gd name="connsiteY5-1112" fmla="*/ 495558 h 1424419"/>
                <a:gd name="connsiteX6-1113" fmla="*/ 1303099 w 1306267"/>
                <a:gd name="connsiteY6-1114" fmla="*/ 952393 h 1424419"/>
                <a:gd name="connsiteX7-1115" fmla="*/ 1305306 w 1306267"/>
                <a:gd name="connsiteY7-1116" fmla="*/ 990115 h 1424419"/>
                <a:gd name="connsiteX8-1117" fmla="*/ 1255800 w 1306267"/>
                <a:gd name="connsiteY8-1118" fmla="*/ 1142552 h 1424419"/>
                <a:gd name="connsiteX9-1119" fmla="*/ 1172881 w 1306267"/>
                <a:gd name="connsiteY9-1120" fmla="*/ 1179342 h 1424419"/>
                <a:gd name="connsiteX10-1121" fmla="*/ 792288 w 1306267"/>
                <a:gd name="connsiteY10-1122" fmla="*/ 1385653 h 1424419"/>
                <a:gd name="connsiteX11-1123" fmla="*/ 522686 w 1306267"/>
                <a:gd name="connsiteY11-1124" fmla="*/ 1384922 h 1424419"/>
                <a:gd name="connsiteX12-1125" fmla="*/ 90241 w 1306267"/>
                <a:gd name="connsiteY12-1126" fmla="*/ 1150634 h 1424419"/>
                <a:gd name="connsiteX13-1127" fmla="*/ 48904 w 1306267"/>
                <a:gd name="connsiteY13-1128" fmla="*/ 1124403 h 1424419"/>
                <a:gd name="connsiteX14-1129" fmla="*/ 667 w 1306267"/>
                <a:gd name="connsiteY14-1130" fmla="*/ 999105 h 1424419"/>
                <a:gd name="connsiteX15-1131" fmla="*/ 0 w 1306267"/>
                <a:gd name="connsiteY15-1132" fmla="*/ 972364 h 1424419"/>
                <a:gd name="connsiteX16-1133" fmla="*/ 2496 w 1306267"/>
                <a:gd name="connsiteY16-1134" fmla="*/ 463106 h 1424419"/>
                <a:gd name="connsiteX17-1135" fmla="*/ 2458 w 1306267"/>
                <a:gd name="connsiteY17-1136" fmla="*/ 429563 h 1424419"/>
                <a:gd name="connsiteX18-1137" fmla="*/ 75248 w 1306267"/>
                <a:gd name="connsiteY18-1138" fmla="*/ 303202 h 1424419"/>
                <a:gd name="connsiteX19-1139" fmla="*/ 106293 w 1306267"/>
                <a:gd name="connsiteY19-1140" fmla="*/ 282597 h 1424419"/>
                <a:gd name="connsiteX20-1141" fmla="*/ 541533 w 1306267"/>
                <a:gd name="connsiteY20-1142" fmla="*/ 38110 h 1424419"/>
                <a:gd name="connsiteX21-1143" fmla="*/ 653528 w 1306267"/>
                <a:gd name="connsiteY21-1144" fmla="*/ 0 h 1424419"/>
                <a:gd name="connsiteX0-1145" fmla="*/ 653528 w 1306267"/>
                <a:gd name="connsiteY0-1146" fmla="*/ 0 h 1424419"/>
                <a:gd name="connsiteX1-1147" fmla="*/ 757287 w 1306267"/>
                <a:gd name="connsiteY1-1148" fmla="*/ 32444 h 1424419"/>
                <a:gd name="connsiteX2-1149" fmla="*/ 1206876 w 1306267"/>
                <a:gd name="connsiteY2-1150" fmla="*/ 284945 h 1424419"/>
                <a:gd name="connsiteX3-1151" fmla="*/ 1237706 w 1306267"/>
                <a:gd name="connsiteY3-1152" fmla="*/ 306775 h 1424419"/>
                <a:gd name="connsiteX4-1153" fmla="*/ 1301712 w 1306267"/>
                <a:gd name="connsiteY4-1154" fmla="*/ 442384 h 1424419"/>
                <a:gd name="connsiteX5-1155" fmla="*/ 1303099 w 1306267"/>
                <a:gd name="connsiteY5-1156" fmla="*/ 495558 h 1424419"/>
                <a:gd name="connsiteX6-1157" fmla="*/ 1303099 w 1306267"/>
                <a:gd name="connsiteY6-1158" fmla="*/ 952393 h 1424419"/>
                <a:gd name="connsiteX7-1159" fmla="*/ 1305306 w 1306267"/>
                <a:gd name="connsiteY7-1160" fmla="*/ 990115 h 1424419"/>
                <a:gd name="connsiteX8-1161" fmla="*/ 1255800 w 1306267"/>
                <a:gd name="connsiteY8-1162" fmla="*/ 1142552 h 1424419"/>
                <a:gd name="connsiteX9-1163" fmla="*/ 1172881 w 1306267"/>
                <a:gd name="connsiteY9-1164" fmla="*/ 1179342 h 1424419"/>
                <a:gd name="connsiteX10-1165" fmla="*/ 792288 w 1306267"/>
                <a:gd name="connsiteY10-1166" fmla="*/ 1385653 h 1424419"/>
                <a:gd name="connsiteX11-1167" fmla="*/ 522686 w 1306267"/>
                <a:gd name="connsiteY11-1168" fmla="*/ 1384922 h 1424419"/>
                <a:gd name="connsiteX12-1169" fmla="*/ 90241 w 1306267"/>
                <a:gd name="connsiteY12-1170" fmla="*/ 1150634 h 1424419"/>
                <a:gd name="connsiteX13-1171" fmla="*/ 48904 w 1306267"/>
                <a:gd name="connsiteY13-1172" fmla="*/ 1124403 h 1424419"/>
                <a:gd name="connsiteX14-1173" fmla="*/ 667 w 1306267"/>
                <a:gd name="connsiteY14-1174" fmla="*/ 999105 h 1424419"/>
                <a:gd name="connsiteX15-1175" fmla="*/ 0 w 1306267"/>
                <a:gd name="connsiteY15-1176" fmla="*/ 972364 h 1424419"/>
                <a:gd name="connsiteX16-1177" fmla="*/ 2496 w 1306267"/>
                <a:gd name="connsiteY16-1178" fmla="*/ 463106 h 1424419"/>
                <a:gd name="connsiteX17-1179" fmla="*/ 2458 w 1306267"/>
                <a:gd name="connsiteY17-1180" fmla="*/ 429563 h 1424419"/>
                <a:gd name="connsiteX18-1181" fmla="*/ 75248 w 1306267"/>
                <a:gd name="connsiteY18-1182" fmla="*/ 303202 h 1424419"/>
                <a:gd name="connsiteX19-1183" fmla="*/ 106293 w 1306267"/>
                <a:gd name="connsiteY19-1184" fmla="*/ 282597 h 1424419"/>
                <a:gd name="connsiteX20-1185" fmla="*/ 541533 w 1306267"/>
                <a:gd name="connsiteY20-1186" fmla="*/ 38110 h 1424419"/>
                <a:gd name="connsiteX21-1187" fmla="*/ 653528 w 1306267"/>
                <a:gd name="connsiteY21-1188" fmla="*/ 0 h 1424419"/>
                <a:gd name="connsiteX0-1189" fmla="*/ 653528 w 1306267"/>
                <a:gd name="connsiteY0-1190" fmla="*/ 0 h 1424419"/>
                <a:gd name="connsiteX1-1191" fmla="*/ 757287 w 1306267"/>
                <a:gd name="connsiteY1-1192" fmla="*/ 32444 h 1424419"/>
                <a:gd name="connsiteX2-1193" fmla="*/ 1206876 w 1306267"/>
                <a:gd name="connsiteY2-1194" fmla="*/ 284945 h 1424419"/>
                <a:gd name="connsiteX3-1195" fmla="*/ 1237706 w 1306267"/>
                <a:gd name="connsiteY3-1196" fmla="*/ 306775 h 1424419"/>
                <a:gd name="connsiteX4-1197" fmla="*/ 1301712 w 1306267"/>
                <a:gd name="connsiteY4-1198" fmla="*/ 442384 h 1424419"/>
                <a:gd name="connsiteX5-1199" fmla="*/ 1303099 w 1306267"/>
                <a:gd name="connsiteY5-1200" fmla="*/ 495558 h 1424419"/>
                <a:gd name="connsiteX6-1201" fmla="*/ 1303099 w 1306267"/>
                <a:gd name="connsiteY6-1202" fmla="*/ 952393 h 1424419"/>
                <a:gd name="connsiteX7-1203" fmla="*/ 1305306 w 1306267"/>
                <a:gd name="connsiteY7-1204" fmla="*/ 990115 h 1424419"/>
                <a:gd name="connsiteX8-1205" fmla="*/ 1255800 w 1306267"/>
                <a:gd name="connsiteY8-1206" fmla="*/ 1142552 h 1424419"/>
                <a:gd name="connsiteX9-1207" fmla="*/ 1172881 w 1306267"/>
                <a:gd name="connsiteY9-1208" fmla="*/ 1179342 h 1424419"/>
                <a:gd name="connsiteX10-1209" fmla="*/ 792288 w 1306267"/>
                <a:gd name="connsiteY10-1210" fmla="*/ 1385653 h 1424419"/>
                <a:gd name="connsiteX11-1211" fmla="*/ 522686 w 1306267"/>
                <a:gd name="connsiteY11-1212" fmla="*/ 1384922 h 1424419"/>
                <a:gd name="connsiteX12-1213" fmla="*/ 90241 w 1306267"/>
                <a:gd name="connsiteY12-1214" fmla="*/ 1150634 h 1424419"/>
                <a:gd name="connsiteX13-1215" fmla="*/ 48904 w 1306267"/>
                <a:gd name="connsiteY13-1216" fmla="*/ 1124403 h 1424419"/>
                <a:gd name="connsiteX14-1217" fmla="*/ 667 w 1306267"/>
                <a:gd name="connsiteY14-1218" fmla="*/ 999105 h 1424419"/>
                <a:gd name="connsiteX15-1219" fmla="*/ 0 w 1306267"/>
                <a:gd name="connsiteY15-1220" fmla="*/ 972364 h 1424419"/>
                <a:gd name="connsiteX16-1221" fmla="*/ 2496 w 1306267"/>
                <a:gd name="connsiteY16-1222" fmla="*/ 463106 h 1424419"/>
                <a:gd name="connsiteX17-1223" fmla="*/ 2458 w 1306267"/>
                <a:gd name="connsiteY17-1224" fmla="*/ 429563 h 1424419"/>
                <a:gd name="connsiteX18-1225" fmla="*/ 75248 w 1306267"/>
                <a:gd name="connsiteY18-1226" fmla="*/ 303202 h 1424419"/>
                <a:gd name="connsiteX19-1227" fmla="*/ 106293 w 1306267"/>
                <a:gd name="connsiteY19-1228" fmla="*/ 282597 h 1424419"/>
                <a:gd name="connsiteX20-1229" fmla="*/ 541533 w 1306267"/>
                <a:gd name="connsiteY20-1230" fmla="*/ 38110 h 1424419"/>
                <a:gd name="connsiteX21-1231" fmla="*/ 653528 w 1306267"/>
                <a:gd name="connsiteY21-1232" fmla="*/ 0 h 1424419"/>
                <a:gd name="connsiteX0-1233" fmla="*/ 653528 w 1306267"/>
                <a:gd name="connsiteY0-1234" fmla="*/ 0 h 1424419"/>
                <a:gd name="connsiteX1-1235" fmla="*/ 757287 w 1306267"/>
                <a:gd name="connsiteY1-1236" fmla="*/ 32444 h 1424419"/>
                <a:gd name="connsiteX2-1237" fmla="*/ 1206876 w 1306267"/>
                <a:gd name="connsiteY2-1238" fmla="*/ 284945 h 1424419"/>
                <a:gd name="connsiteX3-1239" fmla="*/ 1237706 w 1306267"/>
                <a:gd name="connsiteY3-1240" fmla="*/ 306775 h 1424419"/>
                <a:gd name="connsiteX4-1241" fmla="*/ 1301712 w 1306267"/>
                <a:gd name="connsiteY4-1242" fmla="*/ 442384 h 1424419"/>
                <a:gd name="connsiteX5-1243" fmla="*/ 1303099 w 1306267"/>
                <a:gd name="connsiteY5-1244" fmla="*/ 495558 h 1424419"/>
                <a:gd name="connsiteX6-1245" fmla="*/ 1303099 w 1306267"/>
                <a:gd name="connsiteY6-1246" fmla="*/ 952393 h 1424419"/>
                <a:gd name="connsiteX7-1247" fmla="*/ 1305306 w 1306267"/>
                <a:gd name="connsiteY7-1248" fmla="*/ 990115 h 1424419"/>
                <a:gd name="connsiteX8-1249" fmla="*/ 1255800 w 1306267"/>
                <a:gd name="connsiteY8-1250" fmla="*/ 1142552 h 1424419"/>
                <a:gd name="connsiteX9-1251" fmla="*/ 1172881 w 1306267"/>
                <a:gd name="connsiteY9-1252" fmla="*/ 1179342 h 1424419"/>
                <a:gd name="connsiteX10-1253" fmla="*/ 792288 w 1306267"/>
                <a:gd name="connsiteY10-1254" fmla="*/ 1385653 h 1424419"/>
                <a:gd name="connsiteX11-1255" fmla="*/ 522686 w 1306267"/>
                <a:gd name="connsiteY11-1256" fmla="*/ 1384922 h 1424419"/>
                <a:gd name="connsiteX12-1257" fmla="*/ 90241 w 1306267"/>
                <a:gd name="connsiteY12-1258" fmla="*/ 1150634 h 1424419"/>
                <a:gd name="connsiteX13-1259" fmla="*/ 48904 w 1306267"/>
                <a:gd name="connsiteY13-1260" fmla="*/ 1124403 h 1424419"/>
                <a:gd name="connsiteX14-1261" fmla="*/ 667 w 1306267"/>
                <a:gd name="connsiteY14-1262" fmla="*/ 999105 h 1424419"/>
                <a:gd name="connsiteX15-1263" fmla="*/ 0 w 1306267"/>
                <a:gd name="connsiteY15-1264" fmla="*/ 972364 h 1424419"/>
                <a:gd name="connsiteX16-1265" fmla="*/ 2496 w 1306267"/>
                <a:gd name="connsiteY16-1266" fmla="*/ 463106 h 1424419"/>
                <a:gd name="connsiteX17-1267" fmla="*/ 2458 w 1306267"/>
                <a:gd name="connsiteY17-1268" fmla="*/ 429563 h 1424419"/>
                <a:gd name="connsiteX18-1269" fmla="*/ 75248 w 1306267"/>
                <a:gd name="connsiteY18-1270" fmla="*/ 303202 h 1424419"/>
                <a:gd name="connsiteX19-1271" fmla="*/ 106293 w 1306267"/>
                <a:gd name="connsiteY19-1272" fmla="*/ 282597 h 1424419"/>
                <a:gd name="connsiteX20-1273" fmla="*/ 541533 w 1306267"/>
                <a:gd name="connsiteY20-1274" fmla="*/ 38110 h 1424419"/>
                <a:gd name="connsiteX21-1275" fmla="*/ 653528 w 1306267"/>
                <a:gd name="connsiteY21-1276" fmla="*/ 0 h 1424419"/>
                <a:gd name="connsiteX0-1277" fmla="*/ 653528 w 1306267"/>
                <a:gd name="connsiteY0-1278" fmla="*/ 0 h 1424419"/>
                <a:gd name="connsiteX1-1279" fmla="*/ 757287 w 1306267"/>
                <a:gd name="connsiteY1-1280" fmla="*/ 32444 h 1424419"/>
                <a:gd name="connsiteX2-1281" fmla="*/ 1206876 w 1306267"/>
                <a:gd name="connsiteY2-1282" fmla="*/ 284945 h 1424419"/>
                <a:gd name="connsiteX3-1283" fmla="*/ 1237706 w 1306267"/>
                <a:gd name="connsiteY3-1284" fmla="*/ 306775 h 1424419"/>
                <a:gd name="connsiteX4-1285" fmla="*/ 1301712 w 1306267"/>
                <a:gd name="connsiteY4-1286" fmla="*/ 442384 h 1424419"/>
                <a:gd name="connsiteX5-1287" fmla="*/ 1303099 w 1306267"/>
                <a:gd name="connsiteY5-1288" fmla="*/ 495558 h 1424419"/>
                <a:gd name="connsiteX6-1289" fmla="*/ 1303099 w 1306267"/>
                <a:gd name="connsiteY6-1290" fmla="*/ 952393 h 1424419"/>
                <a:gd name="connsiteX7-1291" fmla="*/ 1305306 w 1306267"/>
                <a:gd name="connsiteY7-1292" fmla="*/ 990115 h 1424419"/>
                <a:gd name="connsiteX8-1293" fmla="*/ 1255800 w 1306267"/>
                <a:gd name="connsiteY8-1294" fmla="*/ 1142552 h 1424419"/>
                <a:gd name="connsiteX9-1295" fmla="*/ 1172881 w 1306267"/>
                <a:gd name="connsiteY9-1296" fmla="*/ 1179342 h 1424419"/>
                <a:gd name="connsiteX10-1297" fmla="*/ 792288 w 1306267"/>
                <a:gd name="connsiteY10-1298" fmla="*/ 1385653 h 1424419"/>
                <a:gd name="connsiteX11-1299" fmla="*/ 522686 w 1306267"/>
                <a:gd name="connsiteY11-1300" fmla="*/ 1384922 h 1424419"/>
                <a:gd name="connsiteX12-1301" fmla="*/ 97009 w 1306267"/>
                <a:gd name="connsiteY12-1302" fmla="*/ 1161462 h 1424419"/>
                <a:gd name="connsiteX13-1303" fmla="*/ 48904 w 1306267"/>
                <a:gd name="connsiteY13-1304" fmla="*/ 1124403 h 1424419"/>
                <a:gd name="connsiteX14-1305" fmla="*/ 667 w 1306267"/>
                <a:gd name="connsiteY14-1306" fmla="*/ 999105 h 1424419"/>
                <a:gd name="connsiteX15-1307" fmla="*/ 0 w 1306267"/>
                <a:gd name="connsiteY15-1308" fmla="*/ 972364 h 1424419"/>
                <a:gd name="connsiteX16-1309" fmla="*/ 2496 w 1306267"/>
                <a:gd name="connsiteY16-1310" fmla="*/ 463106 h 1424419"/>
                <a:gd name="connsiteX17-1311" fmla="*/ 2458 w 1306267"/>
                <a:gd name="connsiteY17-1312" fmla="*/ 429563 h 1424419"/>
                <a:gd name="connsiteX18-1313" fmla="*/ 75248 w 1306267"/>
                <a:gd name="connsiteY18-1314" fmla="*/ 303202 h 1424419"/>
                <a:gd name="connsiteX19-1315" fmla="*/ 106293 w 1306267"/>
                <a:gd name="connsiteY19-1316" fmla="*/ 282597 h 1424419"/>
                <a:gd name="connsiteX20-1317" fmla="*/ 541533 w 1306267"/>
                <a:gd name="connsiteY20-1318" fmla="*/ 38110 h 1424419"/>
                <a:gd name="connsiteX21-1319" fmla="*/ 653528 w 1306267"/>
                <a:gd name="connsiteY21-1320" fmla="*/ 0 h 1424419"/>
                <a:gd name="connsiteX0-1321" fmla="*/ 653528 w 1306267"/>
                <a:gd name="connsiteY0-1322" fmla="*/ 0 h 1424419"/>
                <a:gd name="connsiteX1-1323" fmla="*/ 757287 w 1306267"/>
                <a:gd name="connsiteY1-1324" fmla="*/ 32444 h 1424419"/>
                <a:gd name="connsiteX2-1325" fmla="*/ 1206876 w 1306267"/>
                <a:gd name="connsiteY2-1326" fmla="*/ 284945 h 1424419"/>
                <a:gd name="connsiteX3-1327" fmla="*/ 1237706 w 1306267"/>
                <a:gd name="connsiteY3-1328" fmla="*/ 306775 h 1424419"/>
                <a:gd name="connsiteX4-1329" fmla="*/ 1301712 w 1306267"/>
                <a:gd name="connsiteY4-1330" fmla="*/ 442384 h 1424419"/>
                <a:gd name="connsiteX5-1331" fmla="*/ 1303099 w 1306267"/>
                <a:gd name="connsiteY5-1332" fmla="*/ 495558 h 1424419"/>
                <a:gd name="connsiteX6-1333" fmla="*/ 1303099 w 1306267"/>
                <a:gd name="connsiteY6-1334" fmla="*/ 952393 h 1424419"/>
                <a:gd name="connsiteX7-1335" fmla="*/ 1305306 w 1306267"/>
                <a:gd name="connsiteY7-1336" fmla="*/ 990115 h 1424419"/>
                <a:gd name="connsiteX8-1337" fmla="*/ 1255800 w 1306267"/>
                <a:gd name="connsiteY8-1338" fmla="*/ 1142552 h 1424419"/>
                <a:gd name="connsiteX9-1339" fmla="*/ 1172881 w 1306267"/>
                <a:gd name="connsiteY9-1340" fmla="*/ 1179342 h 1424419"/>
                <a:gd name="connsiteX10-1341" fmla="*/ 792288 w 1306267"/>
                <a:gd name="connsiteY10-1342" fmla="*/ 1385653 h 1424419"/>
                <a:gd name="connsiteX11-1343" fmla="*/ 522686 w 1306267"/>
                <a:gd name="connsiteY11-1344" fmla="*/ 1384922 h 1424419"/>
                <a:gd name="connsiteX12-1345" fmla="*/ 97009 w 1306267"/>
                <a:gd name="connsiteY12-1346" fmla="*/ 1161462 h 1424419"/>
                <a:gd name="connsiteX13-1347" fmla="*/ 48904 w 1306267"/>
                <a:gd name="connsiteY13-1348" fmla="*/ 1124403 h 1424419"/>
                <a:gd name="connsiteX14-1349" fmla="*/ 667 w 1306267"/>
                <a:gd name="connsiteY14-1350" fmla="*/ 999105 h 1424419"/>
                <a:gd name="connsiteX15-1351" fmla="*/ 0 w 1306267"/>
                <a:gd name="connsiteY15-1352" fmla="*/ 972364 h 1424419"/>
                <a:gd name="connsiteX16-1353" fmla="*/ 2496 w 1306267"/>
                <a:gd name="connsiteY16-1354" fmla="*/ 463106 h 1424419"/>
                <a:gd name="connsiteX17-1355" fmla="*/ 2458 w 1306267"/>
                <a:gd name="connsiteY17-1356" fmla="*/ 429563 h 1424419"/>
                <a:gd name="connsiteX18-1357" fmla="*/ 75248 w 1306267"/>
                <a:gd name="connsiteY18-1358" fmla="*/ 303202 h 1424419"/>
                <a:gd name="connsiteX19-1359" fmla="*/ 106293 w 1306267"/>
                <a:gd name="connsiteY19-1360" fmla="*/ 282597 h 1424419"/>
                <a:gd name="connsiteX20-1361" fmla="*/ 541533 w 1306267"/>
                <a:gd name="connsiteY20-1362" fmla="*/ 38110 h 1424419"/>
                <a:gd name="connsiteX21-1363" fmla="*/ 653528 w 1306267"/>
                <a:gd name="connsiteY21-1364" fmla="*/ 0 h 1424419"/>
                <a:gd name="connsiteX0-1365" fmla="*/ 653528 w 1306267"/>
                <a:gd name="connsiteY0-1366" fmla="*/ 0 h 1424419"/>
                <a:gd name="connsiteX1-1367" fmla="*/ 757287 w 1306267"/>
                <a:gd name="connsiteY1-1368" fmla="*/ 32444 h 1424419"/>
                <a:gd name="connsiteX2-1369" fmla="*/ 1206876 w 1306267"/>
                <a:gd name="connsiteY2-1370" fmla="*/ 284945 h 1424419"/>
                <a:gd name="connsiteX3-1371" fmla="*/ 1237706 w 1306267"/>
                <a:gd name="connsiteY3-1372" fmla="*/ 306775 h 1424419"/>
                <a:gd name="connsiteX4-1373" fmla="*/ 1301712 w 1306267"/>
                <a:gd name="connsiteY4-1374" fmla="*/ 442384 h 1424419"/>
                <a:gd name="connsiteX5-1375" fmla="*/ 1303099 w 1306267"/>
                <a:gd name="connsiteY5-1376" fmla="*/ 495558 h 1424419"/>
                <a:gd name="connsiteX6-1377" fmla="*/ 1303099 w 1306267"/>
                <a:gd name="connsiteY6-1378" fmla="*/ 952393 h 1424419"/>
                <a:gd name="connsiteX7-1379" fmla="*/ 1305306 w 1306267"/>
                <a:gd name="connsiteY7-1380" fmla="*/ 990115 h 1424419"/>
                <a:gd name="connsiteX8-1381" fmla="*/ 1255800 w 1306267"/>
                <a:gd name="connsiteY8-1382" fmla="*/ 1142552 h 1424419"/>
                <a:gd name="connsiteX9-1383" fmla="*/ 1172881 w 1306267"/>
                <a:gd name="connsiteY9-1384" fmla="*/ 1179342 h 1424419"/>
                <a:gd name="connsiteX10-1385" fmla="*/ 792288 w 1306267"/>
                <a:gd name="connsiteY10-1386" fmla="*/ 1385653 h 1424419"/>
                <a:gd name="connsiteX11-1387" fmla="*/ 522686 w 1306267"/>
                <a:gd name="connsiteY11-1388" fmla="*/ 1384922 h 1424419"/>
                <a:gd name="connsiteX12-1389" fmla="*/ 97009 w 1306267"/>
                <a:gd name="connsiteY12-1390" fmla="*/ 1161462 h 1424419"/>
                <a:gd name="connsiteX13-1391" fmla="*/ 44843 w 1306267"/>
                <a:gd name="connsiteY13-1392" fmla="*/ 1118989 h 1424419"/>
                <a:gd name="connsiteX14-1393" fmla="*/ 667 w 1306267"/>
                <a:gd name="connsiteY14-1394" fmla="*/ 999105 h 1424419"/>
                <a:gd name="connsiteX15-1395" fmla="*/ 0 w 1306267"/>
                <a:gd name="connsiteY15-1396" fmla="*/ 972364 h 1424419"/>
                <a:gd name="connsiteX16-1397" fmla="*/ 2496 w 1306267"/>
                <a:gd name="connsiteY16-1398" fmla="*/ 463106 h 1424419"/>
                <a:gd name="connsiteX17-1399" fmla="*/ 2458 w 1306267"/>
                <a:gd name="connsiteY17-1400" fmla="*/ 429563 h 1424419"/>
                <a:gd name="connsiteX18-1401" fmla="*/ 75248 w 1306267"/>
                <a:gd name="connsiteY18-1402" fmla="*/ 303202 h 1424419"/>
                <a:gd name="connsiteX19-1403" fmla="*/ 106293 w 1306267"/>
                <a:gd name="connsiteY19-1404" fmla="*/ 282597 h 1424419"/>
                <a:gd name="connsiteX20-1405" fmla="*/ 541533 w 1306267"/>
                <a:gd name="connsiteY20-1406" fmla="*/ 38110 h 1424419"/>
                <a:gd name="connsiteX21-1407" fmla="*/ 653528 w 1306267"/>
                <a:gd name="connsiteY21-1408" fmla="*/ 0 h 1424419"/>
                <a:gd name="connsiteX0-1409" fmla="*/ 653528 w 1306267"/>
                <a:gd name="connsiteY0-1410" fmla="*/ 0 h 1424419"/>
                <a:gd name="connsiteX1-1411" fmla="*/ 757287 w 1306267"/>
                <a:gd name="connsiteY1-1412" fmla="*/ 32444 h 1424419"/>
                <a:gd name="connsiteX2-1413" fmla="*/ 1206876 w 1306267"/>
                <a:gd name="connsiteY2-1414" fmla="*/ 284945 h 1424419"/>
                <a:gd name="connsiteX3-1415" fmla="*/ 1237706 w 1306267"/>
                <a:gd name="connsiteY3-1416" fmla="*/ 306775 h 1424419"/>
                <a:gd name="connsiteX4-1417" fmla="*/ 1301712 w 1306267"/>
                <a:gd name="connsiteY4-1418" fmla="*/ 442384 h 1424419"/>
                <a:gd name="connsiteX5-1419" fmla="*/ 1303099 w 1306267"/>
                <a:gd name="connsiteY5-1420" fmla="*/ 495558 h 1424419"/>
                <a:gd name="connsiteX6-1421" fmla="*/ 1303099 w 1306267"/>
                <a:gd name="connsiteY6-1422" fmla="*/ 952393 h 1424419"/>
                <a:gd name="connsiteX7-1423" fmla="*/ 1305306 w 1306267"/>
                <a:gd name="connsiteY7-1424" fmla="*/ 990115 h 1424419"/>
                <a:gd name="connsiteX8-1425" fmla="*/ 1255800 w 1306267"/>
                <a:gd name="connsiteY8-1426" fmla="*/ 1142552 h 1424419"/>
                <a:gd name="connsiteX9-1427" fmla="*/ 1172881 w 1306267"/>
                <a:gd name="connsiteY9-1428" fmla="*/ 1179342 h 1424419"/>
                <a:gd name="connsiteX10-1429" fmla="*/ 792288 w 1306267"/>
                <a:gd name="connsiteY10-1430" fmla="*/ 1385653 h 1424419"/>
                <a:gd name="connsiteX11-1431" fmla="*/ 522686 w 1306267"/>
                <a:gd name="connsiteY11-1432" fmla="*/ 1384922 h 1424419"/>
                <a:gd name="connsiteX12-1433" fmla="*/ 97009 w 1306267"/>
                <a:gd name="connsiteY12-1434" fmla="*/ 1161462 h 1424419"/>
                <a:gd name="connsiteX13-1435" fmla="*/ 44843 w 1306267"/>
                <a:gd name="connsiteY13-1436" fmla="*/ 1118989 h 1424419"/>
                <a:gd name="connsiteX14-1437" fmla="*/ 667 w 1306267"/>
                <a:gd name="connsiteY14-1438" fmla="*/ 999105 h 1424419"/>
                <a:gd name="connsiteX15-1439" fmla="*/ 0 w 1306267"/>
                <a:gd name="connsiteY15-1440" fmla="*/ 972364 h 1424419"/>
                <a:gd name="connsiteX16-1441" fmla="*/ 2496 w 1306267"/>
                <a:gd name="connsiteY16-1442" fmla="*/ 463106 h 1424419"/>
                <a:gd name="connsiteX17-1443" fmla="*/ 2458 w 1306267"/>
                <a:gd name="connsiteY17-1444" fmla="*/ 429563 h 1424419"/>
                <a:gd name="connsiteX18-1445" fmla="*/ 75248 w 1306267"/>
                <a:gd name="connsiteY18-1446" fmla="*/ 303202 h 1424419"/>
                <a:gd name="connsiteX19-1447" fmla="*/ 106293 w 1306267"/>
                <a:gd name="connsiteY19-1448" fmla="*/ 282597 h 1424419"/>
                <a:gd name="connsiteX20-1449" fmla="*/ 541533 w 1306267"/>
                <a:gd name="connsiteY20-1450" fmla="*/ 38110 h 1424419"/>
                <a:gd name="connsiteX21-1451" fmla="*/ 653528 w 1306267"/>
                <a:gd name="connsiteY21-1452" fmla="*/ 0 h 1424419"/>
                <a:gd name="connsiteX0-1453" fmla="*/ 653528 w 1306267"/>
                <a:gd name="connsiteY0-1454" fmla="*/ 0 h 1424419"/>
                <a:gd name="connsiteX1-1455" fmla="*/ 757287 w 1306267"/>
                <a:gd name="connsiteY1-1456" fmla="*/ 32444 h 1424419"/>
                <a:gd name="connsiteX2-1457" fmla="*/ 1206876 w 1306267"/>
                <a:gd name="connsiteY2-1458" fmla="*/ 284945 h 1424419"/>
                <a:gd name="connsiteX3-1459" fmla="*/ 1237706 w 1306267"/>
                <a:gd name="connsiteY3-1460" fmla="*/ 306775 h 1424419"/>
                <a:gd name="connsiteX4-1461" fmla="*/ 1301712 w 1306267"/>
                <a:gd name="connsiteY4-1462" fmla="*/ 442384 h 1424419"/>
                <a:gd name="connsiteX5-1463" fmla="*/ 1303099 w 1306267"/>
                <a:gd name="connsiteY5-1464" fmla="*/ 495558 h 1424419"/>
                <a:gd name="connsiteX6-1465" fmla="*/ 1303099 w 1306267"/>
                <a:gd name="connsiteY6-1466" fmla="*/ 952393 h 1424419"/>
                <a:gd name="connsiteX7-1467" fmla="*/ 1305306 w 1306267"/>
                <a:gd name="connsiteY7-1468" fmla="*/ 990115 h 1424419"/>
                <a:gd name="connsiteX8-1469" fmla="*/ 1255800 w 1306267"/>
                <a:gd name="connsiteY8-1470" fmla="*/ 1142552 h 1424419"/>
                <a:gd name="connsiteX9-1471" fmla="*/ 1172881 w 1306267"/>
                <a:gd name="connsiteY9-1472" fmla="*/ 1179342 h 1424419"/>
                <a:gd name="connsiteX10-1473" fmla="*/ 792288 w 1306267"/>
                <a:gd name="connsiteY10-1474" fmla="*/ 1385653 h 1424419"/>
                <a:gd name="connsiteX11-1475" fmla="*/ 522686 w 1306267"/>
                <a:gd name="connsiteY11-1476" fmla="*/ 1384922 h 1424419"/>
                <a:gd name="connsiteX12-1477" fmla="*/ 97009 w 1306267"/>
                <a:gd name="connsiteY12-1478" fmla="*/ 1161462 h 1424419"/>
                <a:gd name="connsiteX13-1479" fmla="*/ 44843 w 1306267"/>
                <a:gd name="connsiteY13-1480" fmla="*/ 1118989 h 1424419"/>
                <a:gd name="connsiteX14-1481" fmla="*/ 667 w 1306267"/>
                <a:gd name="connsiteY14-1482" fmla="*/ 999105 h 1424419"/>
                <a:gd name="connsiteX15-1483" fmla="*/ 0 w 1306267"/>
                <a:gd name="connsiteY15-1484" fmla="*/ 972364 h 1424419"/>
                <a:gd name="connsiteX16-1485" fmla="*/ 2496 w 1306267"/>
                <a:gd name="connsiteY16-1486" fmla="*/ 463106 h 1424419"/>
                <a:gd name="connsiteX17-1487" fmla="*/ 2458 w 1306267"/>
                <a:gd name="connsiteY17-1488" fmla="*/ 429563 h 1424419"/>
                <a:gd name="connsiteX18-1489" fmla="*/ 75248 w 1306267"/>
                <a:gd name="connsiteY18-1490" fmla="*/ 303202 h 1424419"/>
                <a:gd name="connsiteX19-1491" fmla="*/ 106293 w 1306267"/>
                <a:gd name="connsiteY19-1492" fmla="*/ 282597 h 1424419"/>
                <a:gd name="connsiteX20-1493" fmla="*/ 541533 w 1306267"/>
                <a:gd name="connsiteY20-1494" fmla="*/ 38110 h 1424419"/>
                <a:gd name="connsiteX21-1495" fmla="*/ 653528 w 1306267"/>
                <a:gd name="connsiteY21-1496" fmla="*/ 0 h 1424419"/>
                <a:gd name="connsiteX0-1497" fmla="*/ 653528 w 1306267"/>
                <a:gd name="connsiteY0-1498" fmla="*/ 0 h 1424419"/>
                <a:gd name="connsiteX1-1499" fmla="*/ 757287 w 1306267"/>
                <a:gd name="connsiteY1-1500" fmla="*/ 32444 h 1424419"/>
                <a:gd name="connsiteX2-1501" fmla="*/ 1206876 w 1306267"/>
                <a:gd name="connsiteY2-1502" fmla="*/ 284945 h 1424419"/>
                <a:gd name="connsiteX3-1503" fmla="*/ 1237706 w 1306267"/>
                <a:gd name="connsiteY3-1504" fmla="*/ 306775 h 1424419"/>
                <a:gd name="connsiteX4-1505" fmla="*/ 1301712 w 1306267"/>
                <a:gd name="connsiteY4-1506" fmla="*/ 442384 h 1424419"/>
                <a:gd name="connsiteX5-1507" fmla="*/ 1303099 w 1306267"/>
                <a:gd name="connsiteY5-1508" fmla="*/ 495558 h 1424419"/>
                <a:gd name="connsiteX6-1509" fmla="*/ 1303099 w 1306267"/>
                <a:gd name="connsiteY6-1510" fmla="*/ 952393 h 1424419"/>
                <a:gd name="connsiteX7-1511" fmla="*/ 1305306 w 1306267"/>
                <a:gd name="connsiteY7-1512" fmla="*/ 990115 h 1424419"/>
                <a:gd name="connsiteX8-1513" fmla="*/ 1255800 w 1306267"/>
                <a:gd name="connsiteY8-1514" fmla="*/ 1142552 h 1424419"/>
                <a:gd name="connsiteX9-1515" fmla="*/ 1172881 w 1306267"/>
                <a:gd name="connsiteY9-1516" fmla="*/ 1179342 h 1424419"/>
                <a:gd name="connsiteX10-1517" fmla="*/ 792288 w 1306267"/>
                <a:gd name="connsiteY10-1518" fmla="*/ 1385653 h 1424419"/>
                <a:gd name="connsiteX11-1519" fmla="*/ 522686 w 1306267"/>
                <a:gd name="connsiteY11-1520" fmla="*/ 1384922 h 1424419"/>
                <a:gd name="connsiteX12-1521" fmla="*/ 94302 w 1306267"/>
                <a:gd name="connsiteY12-1522" fmla="*/ 1158755 h 1424419"/>
                <a:gd name="connsiteX13-1523" fmla="*/ 44843 w 1306267"/>
                <a:gd name="connsiteY13-1524" fmla="*/ 1118989 h 1424419"/>
                <a:gd name="connsiteX14-1525" fmla="*/ 667 w 1306267"/>
                <a:gd name="connsiteY14-1526" fmla="*/ 999105 h 1424419"/>
                <a:gd name="connsiteX15-1527" fmla="*/ 0 w 1306267"/>
                <a:gd name="connsiteY15-1528" fmla="*/ 972364 h 1424419"/>
                <a:gd name="connsiteX16-1529" fmla="*/ 2496 w 1306267"/>
                <a:gd name="connsiteY16-1530" fmla="*/ 463106 h 1424419"/>
                <a:gd name="connsiteX17-1531" fmla="*/ 2458 w 1306267"/>
                <a:gd name="connsiteY17-1532" fmla="*/ 429563 h 1424419"/>
                <a:gd name="connsiteX18-1533" fmla="*/ 75248 w 1306267"/>
                <a:gd name="connsiteY18-1534" fmla="*/ 303202 h 1424419"/>
                <a:gd name="connsiteX19-1535" fmla="*/ 106293 w 1306267"/>
                <a:gd name="connsiteY19-1536" fmla="*/ 282597 h 1424419"/>
                <a:gd name="connsiteX20-1537" fmla="*/ 541533 w 1306267"/>
                <a:gd name="connsiteY20-1538" fmla="*/ 38110 h 1424419"/>
                <a:gd name="connsiteX21-1539" fmla="*/ 653528 w 1306267"/>
                <a:gd name="connsiteY21-1540" fmla="*/ 0 h 1424419"/>
                <a:gd name="connsiteX0-1541" fmla="*/ 653528 w 1306267"/>
                <a:gd name="connsiteY0-1542" fmla="*/ 0 h 1424419"/>
                <a:gd name="connsiteX1-1543" fmla="*/ 757287 w 1306267"/>
                <a:gd name="connsiteY1-1544" fmla="*/ 32444 h 1424419"/>
                <a:gd name="connsiteX2-1545" fmla="*/ 1206876 w 1306267"/>
                <a:gd name="connsiteY2-1546" fmla="*/ 284945 h 1424419"/>
                <a:gd name="connsiteX3-1547" fmla="*/ 1237706 w 1306267"/>
                <a:gd name="connsiteY3-1548" fmla="*/ 306775 h 1424419"/>
                <a:gd name="connsiteX4-1549" fmla="*/ 1301712 w 1306267"/>
                <a:gd name="connsiteY4-1550" fmla="*/ 442384 h 1424419"/>
                <a:gd name="connsiteX5-1551" fmla="*/ 1303099 w 1306267"/>
                <a:gd name="connsiteY5-1552" fmla="*/ 495558 h 1424419"/>
                <a:gd name="connsiteX6-1553" fmla="*/ 1303099 w 1306267"/>
                <a:gd name="connsiteY6-1554" fmla="*/ 952393 h 1424419"/>
                <a:gd name="connsiteX7-1555" fmla="*/ 1305306 w 1306267"/>
                <a:gd name="connsiteY7-1556" fmla="*/ 990115 h 1424419"/>
                <a:gd name="connsiteX8-1557" fmla="*/ 1255800 w 1306267"/>
                <a:gd name="connsiteY8-1558" fmla="*/ 1142552 h 1424419"/>
                <a:gd name="connsiteX9-1559" fmla="*/ 1172881 w 1306267"/>
                <a:gd name="connsiteY9-1560" fmla="*/ 1179342 h 1424419"/>
                <a:gd name="connsiteX10-1561" fmla="*/ 792288 w 1306267"/>
                <a:gd name="connsiteY10-1562" fmla="*/ 1385653 h 1424419"/>
                <a:gd name="connsiteX11-1563" fmla="*/ 522686 w 1306267"/>
                <a:gd name="connsiteY11-1564" fmla="*/ 1384922 h 1424419"/>
                <a:gd name="connsiteX12-1565" fmla="*/ 94302 w 1306267"/>
                <a:gd name="connsiteY12-1566" fmla="*/ 1158755 h 1424419"/>
                <a:gd name="connsiteX13-1567" fmla="*/ 39429 w 1306267"/>
                <a:gd name="connsiteY13-1568" fmla="*/ 1117635 h 1424419"/>
                <a:gd name="connsiteX14-1569" fmla="*/ 667 w 1306267"/>
                <a:gd name="connsiteY14-1570" fmla="*/ 999105 h 1424419"/>
                <a:gd name="connsiteX15-1571" fmla="*/ 0 w 1306267"/>
                <a:gd name="connsiteY15-1572" fmla="*/ 972364 h 1424419"/>
                <a:gd name="connsiteX16-1573" fmla="*/ 2496 w 1306267"/>
                <a:gd name="connsiteY16-1574" fmla="*/ 463106 h 1424419"/>
                <a:gd name="connsiteX17-1575" fmla="*/ 2458 w 1306267"/>
                <a:gd name="connsiteY17-1576" fmla="*/ 429563 h 1424419"/>
                <a:gd name="connsiteX18-1577" fmla="*/ 75248 w 1306267"/>
                <a:gd name="connsiteY18-1578" fmla="*/ 303202 h 1424419"/>
                <a:gd name="connsiteX19-1579" fmla="*/ 106293 w 1306267"/>
                <a:gd name="connsiteY19-1580" fmla="*/ 282597 h 1424419"/>
                <a:gd name="connsiteX20-1581" fmla="*/ 541533 w 1306267"/>
                <a:gd name="connsiteY20-1582" fmla="*/ 38110 h 1424419"/>
                <a:gd name="connsiteX21-1583" fmla="*/ 653528 w 1306267"/>
                <a:gd name="connsiteY21-1584" fmla="*/ 0 h 1424419"/>
                <a:gd name="connsiteX0-1585" fmla="*/ 653528 w 1305333"/>
                <a:gd name="connsiteY0-1586" fmla="*/ 0 h 1424419"/>
                <a:gd name="connsiteX1-1587" fmla="*/ 757287 w 1305333"/>
                <a:gd name="connsiteY1-1588" fmla="*/ 32444 h 1424419"/>
                <a:gd name="connsiteX2-1589" fmla="*/ 1206876 w 1305333"/>
                <a:gd name="connsiteY2-1590" fmla="*/ 284945 h 1424419"/>
                <a:gd name="connsiteX3-1591" fmla="*/ 1237706 w 1305333"/>
                <a:gd name="connsiteY3-1592" fmla="*/ 306775 h 1424419"/>
                <a:gd name="connsiteX4-1593" fmla="*/ 1301712 w 1305333"/>
                <a:gd name="connsiteY4-1594" fmla="*/ 442384 h 1424419"/>
                <a:gd name="connsiteX5-1595" fmla="*/ 1303099 w 1305333"/>
                <a:gd name="connsiteY5-1596" fmla="*/ 495558 h 1424419"/>
                <a:gd name="connsiteX6-1597" fmla="*/ 1303099 w 1305333"/>
                <a:gd name="connsiteY6-1598" fmla="*/ 952393 h 1424419"/>
                <a:gd name="connsiteX7-1599" fmla="*/ 1305306 w 1305333"/>
                <a:gd name="connsiteY7-1600" fmla="*/ 990115 h 1424419"/>
                <a:gd name="connsiteX8-1601" fmla="*/ 1227376 w 1305333"/>
                <a:gd name="connsiteY8-1602" fmla="*/ 1152027 h 1424419"/>
                <a:gd name="connsiteX9-1603" fmla="*/ 1172881 w 1305333"/>
                <a:gd name="connsiteY9-1604" fmla="*/ 1179342 h 1424419"/>
                <a:gd name="connsiteX10-1605" fmla="*/ 792288 w 1305333"/>
                <a:gd name="connsiteY10-1606" fmla="*/ 1385653 h 1424419"/>
                <a:gd name="connsiteX11-1607" fmla="*/ 522686 w 1305333"/>
                <a:gd name="connsiteY11-1608" fmla="*/ 1384922 h 1424419"/>
                <a:gd name="connsiteX12-1609" fmla="*/ 94302 w 1305333"/>
                <a:gd name="connsiteY12-1610" fmla="*/ 1158755 h 1424419"/>
                <a:gd name="connsiteX13-1611" fmla="*/ 39429 w 1305333"/>
                <a:gd name="connsiteY13-1612" fmla="*/ 1117635 h 1424419"/>
                <a:gd name="connsiteX14-1613" fmla="*/ 667 w 1305333"/>
                <a:gd name="connsiteY14-1614" fmla="*/ 999105 h 1424419"/>
                <a:gd name="connsiteX15-1615" fmla="*/ 0 w 1305333"/>
                <a:gd name="connsiteY15-1616" fmla="*/ 972364 h 1424419"/>
                <a:gd name="connsiteX16-1617" fmla="*/ 2496 w 1305333"/>
                <a:gd name="connsiteY16-1618" fmla="*/ 463106 h 1424419"/>
                <a:gd name="connsiteX17-1619" fmla="*/ 2458 w 1305333"/>
                <a:gd name="connsiteY17-1620" fmla="*/ 429563 h 1424419"/>
                <a:gd name="connsiteX18-1621" fmla="*/ 75248 w 1305333"/>
                <a:gd name="connsiteY18-1622" fmla="*/ 303202 h 1424419"/>
                <a:gd name="connsiteX19-1623" fmla="*/ 106293 w 1305333"/>
                <a:gd name="connsiteY19-1624" fmla="*/ 282597 h 1424419"/>
                <a:gd name="connsiteX20-1625" fmla="*/ 541533 w 1305333"/>
                <a:gd name="connsiteY20-1626" fmla="*/ 38110 h 1424419"/>
                <a:gd name="connsiteX21-1627" fmla="*/ 653528 w 1305333"/>
                <a:gd name="connsiteY21-1628" fmla="*/ 0 h 1424419"/>
                <a:gd name="connsiteX0-1629" fmla="*/ 653528 w 1305333"/>
                <a:gd name="connsiteY0-1630" fmla="*/ 0 h 1424419"/>
                <a:gd name="connsiteX1-1631" fmla="*/ 757287 w 1305333"/>
                <a:gd name="connsiteY1-1632" fmla="*/ 32444 h 1424419"/>
                <a:gd name="connsiteX2-1633" fmla="*/ 1206876 w 1305333"/>
                <a:gd name="connsiteY2-1634" fmla="*/ 284945 h 1424419"/>
                <a:gd name="connsiteX3-1635" fmla="*/ 1237706 w 1305333"/>
                <a:gd name="connsiteY3-1636" fmla="*/ 306775 h 1424419"/>
                <a:gd name="connsiteX4-1637" fmla="*/ 1301712 w 1305333"/>
                <a:gd name="connsiteY4-1638" fmla="*/ 442384 h 1424419"/>
                <a:gd name="connsiteX5-1639" fmla="*/ 1303099 w 1305333"/>
                <a:gd name="connsiteY5-1640" fmla="*/ 495558 h 1424419"/>
                <a:gd name="connsiteX6-1641" fmla="*/ 1303099 w 1305333"/>
                <a:gd name="connsiteY6-1642" fmla="*/ 952393 h 1424419"/>
                <a:gd name="connsiteX7-1643" fmla="*/ 1302599 w 1305333"/>
                <a:gd name="connsiteY7-1644" fmla="*/ 1003650 h 1424419"/>
                <a:gd name="connsiteX8-1645" fmla="*/ 1227376 w 1305333"/>
                <a:gd name="connsiteY8-1646" fmla="*/ 1152027 h 1424419"/>
                <a:gd name="connsiteX9-1647" fmla="*/ 1172881 w 1305333"/>
                <a:gd name="connsiteY9-1648" fmla="*/ 1179342 h 1424419"/>
                <a:gd name="connsiteX10-1649" fmla="*/ 792288 w 1305333"/>
                <a:gd name="connsiteY10-1650" fmla="*/ 1385653 h 1424419"/>
                <a:gd name="connsiteX11-1651" fmla="*/ 522686 w 1305333"/>
                <a:gd name="connsiteY11-1652" fmla="*/ 1384922 h 1424419"/>
                <a:gd name="connsiteX12-1653" fmla="*/ 94302 w 1305333"/>
                <a:gd name="connsiteY12-1654" fmla="*/ 1158755 h 1424419"/>
                <a:gd name="connsiteX13-1655" fmla="*/ 39429 w 1305333"/>
                <a:gd name="connsiteY13-1656" fmla="*/ 1117635 h 1424419"/>
                <a:gd name="connsiteX14-1657" fmla="*/ 667 w 1305333"/>
                <a:gd name="connsiteY14-1658" fmla="*/ 999105 h 1424419"/>
                <a:gd name="connsiteX15-1659" fmla="*/ 0 w 1305333"/>
                <a:gd name="connsiteY15-1660" fmla="*/ 972364 h 1424419"/>
                <a:gd name="connsiteX16-1661" fmla="*/ 2496 w 1305333"/>
                <a:gd name="connsiteY16-1662" fmla="*/ 463106 h 1424419"/>
                <a:gd name="connsiteX17-1663" fmla="*/ 2458 w 1305333"/>
                <a:gd name="connsiteY17-1664" fmla="*/ 429563 h 1424419"/>
                <a:gd name="connsiteX18-1665" fmla="*/ 75248 w 1305333"/>
                <a:gd name="connsiteY18-1666" fmla="*/ 303202 h 1424419"/>
                <a:gd name="connsiteX19-1667" fmla="*/ 106293 w 1305333"/>
                <a:gd name="connsiteY19-1668" fmla="*/ 282597 h 1424419"/>
                <a:gd name="connsiteX20-1669" fmla="*/ 541533 w 1305333"/>
                <a:gd name="connsiteY20-1670" fmla="*/ 38110 h 1424419"/>
                <a:gd name="connsiteX21-1671" fmla="*/ 653528 w 1305333"/>
                <a:gd name="connsiteY21-1672" fmla="*/ 0 h 1424419"/>
                <a:gd name="connsiteX0-1673" fmla="*/ 653528 w 1305080"/>
                <a:gd name="connsiteY0-1674" fmla="*/ 0 h 1424419"/>
                <a:gd name="connsiteX1-1675" fmla="*/ 757287 w 1305080"/>
                <a:gd name="connsiteY1-1676" fmla="*/ 32444 h 1424419"/>
                <a:gd name="connsiteX2-1677" fmla="*/ 1206876 w 1305080"/>
                <a:gd name="connsiteY2-1678" fmla="*/ 284945 h 1424419"/>
                <a:gd name="connsiteX3-1679" fmla="*/ 1237706 w 1305080"/>
                <a:gd name="connsiteY3-1680" fmla="*/ 306775 h 1424419"/>
                <a:gd name="connsiteX4-1681" fmla="*/ 1301712 w 1305080"/>
                <a:gd name="connsiteY4-1682" fmla="*/ 442384 h 1424419"/>
                <a:gd name="connsiteX5-1683" fmla="*/ 1303099 w 1305080"/>
                <a:gd name="connsiteY5-1684" fmla="*/ 495558 h 1424419"/>
                <a:gd name="connsiteX6-1685" fmla="*/ 1301746 w 1305080"/>
                <a:gd name="connsiteY6-1686" fmla="*/ 953747 h 1424419"/>
                <a:gd name="connsiteX7-1687" fmla="*/ 1302599 w 1305080"/>
                <a:gd name="connsiteY7-1688" fmla="*/ 1003650 h 1424419"/>
                <a:gd name="connsiteX8-1689" fmla="*/ 1227376 w 1305080"/>
                <a:gd name="connsiteY8-1690" fmla="*/ 1152027 h 1424419"/>
                <a:gd name="connsiteX9-1691" fmla="*/ 1172881 w 1305080"/>
                <a:gd name="connsiteY9-1692" fmla="*/ 1179342 h 1424419"/>
                <a:gd name="connsiteX10-1693" fmla="*/ 792288 w 1305080"/>
                <a:gd name="connsiteY10-1694" fmla="*/ 1385653 h 1424419"/>
                <a:gd name="connsiteX11-1695" fmla="*/ 522686 w 1305080"/>
                <a:gd name="connsiteY11-1696" fmla="*/ 1384922 h 1424419"/>
                <a:gd name="connsiteX12-1697" fmla="*/ 94302 w 1305080"/>
                <a:gd name="connsiteY12-1698" fmla="*/ 1158755 h 1424419"/>
                <a:gd name="connsiteX13-1699" fmla="*/ 39429 w 1305080"/>
                <a:gd name="connsiteY13-1700" fmla="*/ 1117635 h 1424419"/>
                <a:gd name="connsiteX14-1701" fmla="*/ 667 w 1305080"/>
                <a:gd name="connsiteY14-1702" fmla="*/ 999105 h 1424419"/>
                <a:gd name="connsiteX15-1703" fmla="*/ 0 w 1305080"/>
                <a:gd name="connsiteY15-1704" fmla="*/ 972364 h 1424419"/>
                <a:gd name="connsiteX16-1705" fmla="*/ 2496 w 1305080"/>
                <a:gd name="connsiteY16-1706" fmla="*/ 463106 h 1424419"/>
                <a:gd name="connsiteX17-1707" fmla="*/ 2458 w 1305080"/>
                <a:gd name="connsiteY17-1708" fmla="*/ 429563 h 1424419"/>
                <a:gd name="connsiteX18-1709" fmla="*/ 75248 w 1305080"/>
                <a:gd name="connsiteY18-1710" fmla="*/ 303202 h 1424419"/>
                <a:gd name="connsiteX19-1711" fmla="*/ 106293 w 1305080"/>
                <a:gd name="connsiteY19-1712" fmla="*/ 282597 h 1424419"/>
                <a:gd name="connsiteX20-1713" fmla="*/ 541533 w 1305080"/>
                <a:gd name="connsiteY20-1714" fmla="*/ 38110 h 1424419"/>
                <a:gd name="connsiteX21-1715" fmla="*/ 653528 w 1305080"/>
                <a:gd name="connsiteY21-1716" fmla="*/ 0 h 1424419"/>
                <a:gd name="connsiteX0-1717" fmla="*/ 653528 w 1305299"/>
                <a:gd name="connsiteY0-1718" fmla="*/ 0 h 1424419"/>
                <a:gd name="connsiteX1-1719" fmla="*/ 757287 w 1305299"/>
                <a:gd name="connsiteY1-1720" fmla="*/ 32444 h 1424419"/>
                <a:gd name="connsiteX2-1721" fmla="*/ 1206876 w 1305299"/>
                <a:gd name="connsiteY2-1722" fmla="*/ 284945 h 1424419"/>
                <a:gd name="connsiteX3-1723" fmla="*/ 1237706 w 1305299"/>
                <a:gd name="connsiteY3-1724" fmla="*/ 306775 h 1424419"/>
                <a:gd name="connsiteX4-1725" fmla="*/ 1301712 w 1305299"/>
                <a:gd name="connsiteY4-1726" fmla="*/ 442384 h 1424419"/>
                <a:gd name="connsiteX5-1727" fmla="*/ 1303099 w 1305299"/>
                <a:gd name="connsiteY5-1728" fmla="*/ 495558 h 1424419"/>
                <a:gd name="connsiteX6-1729" fmla="*/ 1301746 w 1305299"/>
                <a:gd name="connsiteY6-1730" fmla="*/ 953747 h 1424419"/>
                <a:gd name="connsiteX7-1731" fmla="*/ 1302599 w 1305299"/>
                <a:gd name="connsiteY7-1732" fmla="*/ 1003650 h 1424419"/>
                <a:gd name="connsiteX8-1733" fmla="*/ 1227376 w 1305299"/>
                <a:gd name="connsiteY8-1734" fmla="*/ 1152027 h 1424419"/>
                <a:gd name="connsiteX9-1735" fmla="*/ 1172881 w 1305299"/>
                <a:gd name="connsiteY9-1736" fmla="*/ 1179342 h 1424419"/>
                <a:gd name="connsiteX10-1737" fmla="*/ 792288 w 1305299"/>
                <a:gd name="connsiteY10-1738" fmla="*/ 1385653 h 1424419"/>
                <a:gd name="connsiteX11-1739" fmla="*/ 522686 w 1305299"/>
                <a:gd name="connsiteY11-1740" fmla="*/ 1384922 h 1424419"/>
                <a:gd name="connsiteX12-1741" fmla="*/ 94302 w 1305299"/>
                <a:gd name="connsiteY12-1742" fmla="*/ 1158755 h 1424419"/>
                <a:gd name="connsiteX13-1743" fmla="*/ 39429 w 1305299"/>
                <a:gd name="connsiteY13-1744" fmla="*/ 1117635 h 1424419"/>
                <a:gd name="connsiteX14-1745" fmla="*/ 667 w 1305299"/>
                <a:gd name="connsiteY14-1746" fmla="*/ 999105 h 1424419"/>
                <a:gd name="connsiteX15-1747" fmla="*/ 0 w 1305299"/>
                <a:gd name="connsiteY15-1748" fmla="*/ 972364 h 1424419"/>
                <a:gd name="connsiteX16-1749" fmla="*/ 2496 w 1305299"/>
                <a:gd name="connsiteY16-1750" fmla="*/ 463106 h 1424419"/>
                <a:gd name="connsiteX17-1751" fmla="*/ 2458 w 1305299"/>
                <a:gd name="connsiteY17-1752" fmla="*/ 429563 h 1424419"/>
                <a:gd name="connsiteX18-1753" fmla="*/ 75248 w 1305299"/>
                <a:gd name="connsiteY18-1754" fmla="*/ 303202 h 1424419"/>
                <a:gd name="connsiteX19-1755" fmla="*/ 106293 w 1305299"/>
                <a:gd name="connsiteY19-1756" fmla="*/ 282597 h 1424419"/>
                <a:gd name="connsiteX20-1757" fmla="*/ 541533 w 1305299"/>
                <a:gd name="connsiteY20-1758" fmla="*/ 38110 h 1424419"/>
                <a:gd name="connsiteX21-1759" fmla="*/ 653528 w 1305299"/>
                <a:gd name="connsiteY21-1760" fmla="*/ 0 h 1424419"/>
                <a:gd name="connsiteX0-1761" fmla="*/ 653528 w 1306646"/>
                <a:gd name="connsiteY0-1762" fmla="*/ 0 h 1424419"/>
                <a:gd name="connsiteX1-1763" fmla="*/ 757287 w 1306646"/>
                <a:gd name="connsiteY1-1764" fmla="*/ 32444 h 1424419"/>
                <a:gd name="connsiteX2-1765" fmla="*/ 1206876 w 1306646"/>
                <a:gd name="connsiteY2-1766" fmla="*/ 284945 h 1424419"/>
                <a:gd name="connsiteX3-1767" fmla="*/ 1237706 w 1306646"/>
                <a:gd name="connsiteY3-1768" fmla="*/ 306775 h 1424419"/>
                <a:gd name="connsiteX4-1769" fmla="*/ 1301712 w 1306646"/>
                <a:gd name="connsiteY4-1770" fmla="*/ 442384 h 1424419"/>
                <a:gd name="connsiteX5-1771" fmla="*/ 1303099 w 1306646"/>
                <a:gd name="connsiteY5-1772" fmla="*/ 495558 h 1424419"/>
                <a:gd name="connsiteX6-1773" fmla="*/ 1301746 w 1306646"/>
                <a:gd name="connsiteY6-1774" fmla="*/ 953747 h 1424419"/>
                <a:gd name="connsiteX7-1775" fmla="*/ 1302599 w 1306646"/>
                <a:gd name="connsiteY7-1776" fmla="*/ 1003650 h 1424419"/>
                <a:gd name="connsiteX8-1777" fmla="*/ 1227376 w 1306646"/>
                <a:gd name="connsiteY8-1778" fmla="*/ 1152027 h 1424419"/>
                <a:gd name="connsiteX9-1779" fmla="*/ 1172881 w 1306646"/>
                <a:gd name="connsiteY9-1780" fmla="*/ 1179342 h 1424419"/>
                <a:gd name="connsiteX10-1781" fmla="*/ 792288 w 1306646"/>
                <a:gd name="connsiteY10-1782" fmla="*/ 1385653 h 1424419"/>
                <a:gd name="connsiteX11-1783" fmla="*/ 522686 w 1306646"/>
                <a:gd name="connsiteY11-1784" fmla="*/ 1384922 h 1424419"/>
                <a:gd name="connsiteX12-1785" fmla="*/ 94302 w 1306646"/>
                <a:gd name="connsiteY12-1786" fmla="*/ 1158755 h 1424419"/>
                <a:gd name="connsiteX13-1787" fmla="*/ 39429 w 1306646"/>
                <a:gd name="connsiteY13-1788" fmla="*/ 1117635 h 1424419"/>
                <a:gd name="connsiteX14-1789" fmla="*/ 667 w 1306646"/>
                <a:gd name="connsiteY14-1790" fmla="*/ 999105 h 1424419"/>
                <a:gd name="connsiteX15-1791" fmla="*/ 0 w 1306646"/>
                <a:gd name="connsiteY15-1792" fmla="*/ 972364 h 1424419"/>
                <a:gd name="connsiteX16-1793" fmla="*/ 2496 w 1306646"/>
                <a:gd name="connsiteY16-1794" fmla="*/ 463106 h 1424419"/>
                <a:gd name="connsiteX17-1795" fmla="*/ 2458 w 1306646"/>
                <a:gd name="connsiteY17-1796" fmla="*/ 429563 h 1424419"/>
                <a:gd name="connsiteX18-1797" fmla="*/ 75248 w 1306646"/>
                <a:gd name="connsiteY18-1798" fmla="*/ 303202 h 1424419"/>
                <a:gd name="connsiteX19-1799" fmla="*/ 106293 w 1306646"/>
                <a:gd name="connsiteY19-1800" fmla="*/ 282597 h 1424419"/>
                <a:gd name="connsiteX20-1801" fmla="*/ 541533 w 1306646"/>
                <a:gd name="connsiteY20-1802" fmla="*/ 38110 h 1424419"/>
                <a:gd name="connsiteX21-1803" fmla="*/ 653528 w 1306646"/>
                <a:gd name="connsiteY21-1804" fmla="*/ 0 h 1424419"/>
                <a:gd name="connsiteX0-1805" fmla="*/ 653528 w 1305299"/>
                <a:gd name="connsiteY0-1806" fmla="*/ 0 h 1424419"/>
                <a:gd name="connsiteX1-1807" fmla="*/ 757287 w 1305299"/>
                <a:gd name="connsiteY1-1808" fmla="*/ 32444 h 1424419"/>
                <a:gd name="connsiteX2-1809" fmla="*/ 1206876 w 1305299"/>
                <a:gd name="connsiteY2-1810" fmla="*/ 284945 h 1424419"/>
                <a:gd name="connsiteX3-1811" fmla="*/ 1237706 w 1305299"/>
                <a:gd name="connsiteY3-1812" fmla="*/ 306775 h 1424419"/>
                <a:gd name="connsiteX4-1813" fmla="*/ 1301712 w 1305299"/>
                <a:gd name="connsiteY4-1814" fmla="*/ 442384 h 1424419"/>
                <a:gd name="connsiteX5-1815" fmla="*/ 1303099 w 1305299"/>
                <a:gd name="connsiteY5-1816" fmla="*/ 495558 h 1424419"/>
                <a:gd name="connsiteX6-1817" fmla="*/ 1301746 w 1305299"/>
                <a:gd name="connsiteY6-1818" fmla="*/ 953747 h 1424419"/>
                <a:gd name="connsiteX7-1819" fmla="*/ 1302599 w 1305299"/>
                <a:gd name="connsiteY7-1820" fmla="*/ 1003650 h 1424419"/>
                <a:gd name="connsiteX8-1821" fmla="*/ 1227376 w 1305299"/>
                <a:gd name="connsiteY8-1822" fmla="*/ 1152027 h 1424419"/>
                <a:gd name="connsiteX9-1823" fmla="*/ 1172881 w 1305299"/>
                <a:gd name="connsiteY9-1824" fmla="*/ 1179342 h 1424419"/>
                <a:gd name="connsiteX10-1825" fmla="*/ 792288 w 1305299"/>
                <a:gd name="connsiteY10-1826" fmla="*/ 1385653 h 1424419"/>
                <a:gd name="connsiteX11-1827" fmla="*/ 522686 w 1305299"/>
                <a:gd name="connsiteY11-1828" fmla="*/ 1384922 h 1424419"/>
                <a:gd name="connsiteX12-1829" fmla="*/ 94302 w 1305299"/>
                <a:gd name="connsiteY12-1830" fmla="*/ 1158755 h 1424419"/>
                <a:gd name="connsiteX13-1831" fmla="*/ 39429 w 1305299"/>
                <a:gd name="connsiteY13-1832" fmla="*/ 1117635 h 1424419"/>
                <a:gd name="connsiteX14-1833" fmla="*/ 667 w 1305299"/>
                <a:gd name="connsiteY14-1834" fmla="*/ 999105 h 1424419"/>
                <a:gd name="connsiteX15-1835" fmla="*/ 0 w 1305299"/>
                <a:gd name="connsiteY15-1836" fmla="*/ 972364 h 1424419"/>
                <a:gd name="connsiteX16-1837" fmla="*/ 2496 w 1305299"/>
                <a:gd name="connsiteY16-1838" fmla="*/ 463106 h 1424419"/>
                <a:gd name="connsiteX17-1839" fmla="*/ 2458 w 1305299"/>
                <a:gd name="connsiteY17-1840" fmla="*/ 429563 h 1424419"/>
                <a:gd name="connsiteX18-1841" fmla="*/ 75248 w 1305299"/>
                <a:gd name="connsiteY18-1842" fmla="*/ 303202 h 1424419"/>
                <a:gd name="connsiteX19-1843" fmla="*/ 106293 w 1305299"/>
                <a:gd name="connsiteY19-1844" fmla="*/ 282597 h 1424419"/>
                <a:gd name="connsiteX20-1845" fmla="*/ 541533 w 1305299"/>
                <a:gd name="connsiteY20-1846" fmla="*/ 38110 h 1424419"/>
                <a:gd name="connsiteX21-1847" fmla="*/ 653528 w 1305299"/>
                <a:gd name="connsiteY21-1848" fmla="*/ 0 h 1424419"/>
                <a:gd name="connsiteX0-1849" fmla="*/ 653528 w 1304127"/>
                <a:gd name="connsiteY0-1850" fmla="*/ 0 h 1424419"/>
                <a:gd name="connsiteX1-1851" fmla="*/ 757287 w 1304127"/>
                <a:gd name="connsiteY1-1852" fmla="*/ 32444 h 1424419"/>
                <a:gd name="connsiteX2-1853" fmla="*/ 1206876 w 1304127"/>
                <a:gd name="connsiteY2-1854" fmla="*/ 284945 h 1424419"/>
                <a:gd name="connsiteX3-1855" fmla="*/ 1237706 w 1304127"/>
                <a:gd name="connsiteY3-1856" fmla="*/ 306775 h 1424419"/>
                <a:gd name="connsiteX4-1857" fmla="*/ 1301712 w 1304127"/>
                <a:gd name="connsiteY4-1858" fmla="*/ 442384 h 1424419"/>
                <a:gd name="connsiteX5-1859" fmla="*/ 1303099 w 1304127"/>
                <a:gd name="connsiteY5-1860" fmla="*/ 495558 h 1424419"/>
                <a:gd name="connsiteX6-1861" fmla="*/ 1301746 w 1304127"/>
                <a:gd name="connsiteY6-1862" fmla="*/ 953747 h 1424419"/>
                <a:gd name="connsiteX7-1863" fmla="*/ 1302599 w 1304127"/>
                <a:gd name="connsiteY7-1864" fmla="*/ 1003650 h 1424419"/>
                <a:gd name="connsiteX8-1865" fmla="*/ 1227376 w 1304127"/>
                <a:gd name="connsiteY8-1866" fmla="*/ 1152027 h 1424419"/>
                <a:gd name="connsiteX9-1867" fmla="*/ 1172881 w 1304127"/>
                <a:gd name="connsiteY9-1868" fmla="*/ 1179342 h 1424419"/>
                <a:gd name="connsiteX10-1869" fmla="*/ 792288 w 1304127"/>
                <a:gd name="connsiteY10-1870" fmla="*/ 1385653 h 1424419"/>
                <a:gd name="connsiteX11-1871" fmla="*/ 522686 w 1304127"/>
                <a:gd name="connsiteY11-1872" fmla="*/ 1384922 h 1424419"/>
                <a:gd name="connsiteX12-1873" fmla="*/ 94302 w 1304127"/>
                <a:gd name="connsiteY12-1874" fmla="*/ 1158755 h 1424419"/>
                <a:gd name="connsiteX13-1875" fmla="*/ 39429 w 1304127"/>
                <a:gd name="connsiteY13-1876" fmla="*/ 1117635 h 1424419"/>
                <a:gd name="connsiteX14-1877" fmla="*/ 667 w 1304127"/>
                <a:gd name="connsiteY14-1878" fmla="*/ 999105 h 1424419"/>
                <a:gd name="connsiteX15-1879" fmla="*/ 0 w 1304127"/>
                <a:gd name="connsiteY15-1880" fmla="*/ 972364 h 1424419"/>
                <a:gd name="connsiteX16-1881" fmla="*/ 2496 w 1304127"/>
                <a:gd name="connsiteY16-1882" fmla="*/ 463106 h 1424419"/>
                <a:gd name="connsiteX17-1883" fmla="*/ 2458 w 1304127"/>
                <a:gd name="connsiteY17-1884" fmla="*/ 429563 h 1424419"/>
                <a:gd name="connsiteX18-1885" fmla="*/ 75248 w 1304127"/>
                <a:gd name="connsiteY18-1886" fmla="*/ 303202 h 1424419"/>
                <a:gd name="connsiteX19-1887" fmla="*/ 106293 w 1304127"/>
                <a:gd name="connsiteY19-1888" fmla="*/ 282597 h 1424419"/>
                <a:gd name="connsiteX20-1889" fmla="*/ 541533 w 1304127"/>
                <a:gd name="connsiteY20-1890" fmla="*/ 38110 h 1424419"/>
                <a:gd name="connsiteX21-1891" fmla="*/ 653528 w 1304127"/>
                <a:gd name="connsiteY21-1892" fmla="*/ 0 h 1424419"/>
                <a:gd name="connsiteX0-1893" fmla="*/ 653528 w 1306101"/>
                <a:gd name="connsiteY0-1894" fmla="*/ 0 h 1424419"/>
                <a:gd name="connsiteX1-1895" fmla="*/ 757287 w 1306101"/>
                <a:gd name="connsiteY1-1896" fmla="*/ 32444 h 1424419"/>
                <a:gd name="connsiteX2-1897" fmla="*/ 1206876 w 1306101"/>
                <a:gd name="connsiteY2-1898" fmla="*/ 284945 h 1424419"/>
                <a:gd name="connsiteX3-1899" fmla="*/ 1237706 w 1306101"/>
                <a:gd name="connsiteY3-1900" fmla="*/ 306775 h 1424419"/>
                <a:gd name="connsiteX4-1901" fmla="*/ 1305773 w 1306101"/>
                <a:gd name="connsiteY4-1902" fmla="*/ 442384 h 1424419"/>
                <a:gd name="connsiteX5-1903" fmla="*/ 1303099 w 1306101"/>
                <a:gd name="connsiteY5-1904" fmla="*/ 495558 h 1424419"/>
                <a:gd name="connsiteX6-1905" fmla="*/ 1301746 w 1306101"/>
                <a:gd name="connsiteY6-1906" fmla="*/ 953747 h 1424419"/>
                <a:gd name="connsiteX7-1907" fmla="*/ 1302599 w 1306101"/>
                <a:gd name="connsiteY7-1908" fmla="*/ 1003650 h 1424419"/>
                <a:gd name="connsiteX8-1909" fmla="*/ 1227376 w 1306101"/>
                <a:gd name="connsiteY8-1910" fmla="*/ 1152027 h 1424419"/>
                <a:gd name="connsiteX9-1911" fmla="*/ 1172881 w 1306101"/>
                <a:gd name="connsiteY9-1912" fmla="*/ 1179342 h 1424419"/>
                <a:gd name="connsiteX10-1913" fmla="*/ 792288 w 1306101"/>
                <a:gd name="connsiteY10-1914" fmla="*/ 1385653 h 1424419"/>
                <a:gd name="connsiteX11-1915" fmla="*/ 522686 w 1306101"/>
                <a:gd name="connsiteY11-1916" fmla="*/ 1384922 h 1424419"/>
                <a:gd name="connsiteX12-1917" fmla="*/ 94302 w 1306101"/>
                <a:gd name="connsiteY12-1918" fmla="*/ 1158755 h 1424419"/>
                <a:gd name="connsiteX13-1919" fmla="*/ 39429 w 1306101"/>
                <a:gd name="connsiteY13-1920" fmla="*/ 1117635 h 1424419"/>
                <a:gd name="connsiteX14-1921" fmla="*/ 667 w 1306101"/>
                <a:gd name="connsiteY14-1922" fmla="*/ 999105 h 1424419"/>
                <a:gd name="connsiteX15-1923" fmla="*/ 0 w 1306101"/>
                <a:gd name="connsiteY15-1924" fmla="*/ 972364 h 1424419"/>
                <a:gd name="connsiteX16-1925" fmla="*/ 2496 w 1306101"/>
                <a:gd name="connsiteY16-1926" fmla="*/ 463106 h 1424419"/>
                <a:gd name="connsiteX17-1927" fmla="*/ 2458 w 1306101"/>
                <a:gd name="connsiteY17-1928" fmla="*/ 429563 h 1424419"/>
                <a:gd name="connsiteX18-1929" fmla="*/ 75248 w 1306101"/>
                <a:gd name="connsiteY18-1930" fmla="*/ 303202 h 1424419"/>
                <a:gd name="connsiteX19-1931" fmla="*/ 106293 w 1306101"/>
                <a:gd name="connsiteY19-1932" fmla="*/ 282597 h 1424419"/>
                <a:gd name="connsiteX20-1933" fmla="*/ 541533 w 1306101"/>
                <a:gd name="connsiteY20-1934" fmla="*/ 38110 h 1424419"/>
                <a:gd name="connsiteX21-1935" fmla="*/ 653528 w 1306101"/>
                <a:gd name="connsiteY21-1936" fmla="*/ 0 h 1424419"/>
                <a:gd name="connsiteX0-1937" fmla="*/ 653528 w 1304819"/>
                <a:gd name="connsiteY0-1938" fmla="*/ 0 h 1424419"/>
                <a:gd name="connsiteX1-1939" fmla="*/ 757287 w 1304819"/>
                <a:gd name="connsiteY1-1940" fmla="*/ 32444 h 1424419"/>
                <a:gd name="connsiteX2-1941" fmla="*/ 1206876 w 1304819"/>
                <a:gd name="connsiteY2-1942" fmla="*/ 284945 h 1424419"/>
                <a:gd name="connsiteX3-1943" fmla="*/ 1237706 w 1304819"/>
                <a:gd name="connsiteY3-1944" fmla="*/ 306775 h 1424419"/>
                <a:gd name="connsiteX4-1945" fmla="*/ 1304420 w 1304819"/>
                <a:gd name="connsiteY4-1946" fmla="*/ 434263 h 1424419"/>
                <a:gd name="connsiteX5-1947" fmla="*/ 1303099 w 1304819"/>
                <a:gd name="connsiteY5-1948" fmla="*/ 495558 h 1424419"/>
                <a:gd name="connsiteX6-1949" fmla="*/ 1301746 w 1304819"/>
                <a:gd name="connsiteY6-1950" fmla="*/ 953747 h 1424419"/>
                <a:gd name="connsiteX7-1951" fmla="*/ 1302599 w 1304819"/>
                <a:gd name="connsiteY7-1952" fmla="*/ 1003650 h 1424419"/>
                <a:gd name="connsiteX8-1953" fmla="*/ 1227376 w 1304819"/>
                <a:gd name="connsiteY8-1954" fmla="*/ 1152027 h 1424419"/>
                <a:gd name="connsiteX9-1955" fmla="*/ 1172881 w 1304819"/>
                <a:gd name="connsiteY9-1956" fmla="*/ 1179342 h 1424419"/>
                <a:gd name="connsiteX10-1957" fmla="*/ 792288 w 1304819"/>
                <a:gd name="connsiteY10-1958" fmla="*/ 1385653 h 1424419"/>
                <a:gd name="connsiteX11-1959" fmla="*/ 522686 w 1304819"/>
                <a:gd name="connsiteY11-1960" fmla="*/ 1384922 h 1424419"/>
                <a:gd name="connsiteX12-1961" fmla="*/ 94302 w 1304819"/>
                <a:gd name="connsiteY12-1962" fmla="*/ 1158755 h 1424419"/>
                <a:gd name="connsiteX13-1963" fmla="*/ 39429 w 1304819"/>
                <a:gd name="connsiteY13-1964" fmla="*/ 1117635 h 1424419"/>
                <a:gd name="connsiteX14-1965" fmla="*/ 667 w 1304819"/>
                <a:gd name="connsiteY14-1966" fmla="*/ 999105 h 1424419"/>
                <a:gd name="connsiteX15-1967" fmla="*/ 0 w 1304819"/>
                <a:gd name="connsiteY15-1968" fmla="*/ 972364 h 1424419"/>
                <a:gd name="connsiteX16-1969" fmla="*/ 2496 w 1304819"/>
                <a:gd name="connsiteY16-1970" fmla="*/ 463106 h 1424419"/>
                <a:gd name="connsiteX17-1971" fmla="*/ 2458 w 1304819"/>
                <a:gd name="connsiteY17-1972" fmla="*/ 429563 h 1424419"/>
                <a:gd name="connsiteX18-1973" fmla="*/ 75248 w 1304819"/>
                <a:gd name="connsiteY18-1974" fmla="*/ 303202 h 1424419"/>
                <a:gd name="connsiteX19-1975" fmla="*/ 106293 w 1304819"/>
                <a:gd name="connsiteY19-1976" fmla="*/ 282597 h 1424419"/>
                <a:gd name="connsiteX20-1977" fmla="*/ 541533 w 1304819"/>
                <a:gd name="connsiteY20-1978" fmla="*/ 38110 h 1424419"/>
                <a:gd name="connsiteX21-1979" fmla="*/ 653528 w 1304819"/>
                <a:gd name="connsiteY21-1980" fmla="*/ 0 h 1424419"/>
                <a:gd name="connsiteX0-1981" fmla="*/ 653528 w 1306525"/>
                <a:gd name="connsiteY0-1982" fmla="*/ 0 h 1424419"/>
                <a:gd name="connsiteX1-1983" fmla="*/ 757287 w 1306525"/>
                <a:gd name="connsiteY1-1984" fmla="*/ 32444 h 1424419"/>
                <a:gd name="connsiteX2-1985" fmla="*/ 1206876 w 1306525"/>
                <a:gd name="connsiteY2-1986" fmla="*/ 284945 h 1424419"/>
                <a:gd name="connsiteX3-1987" fmla="*/ 1237706 w 1306525"/>
                <a:gd name="connsiteY3-1988" fmla="*/ 306775 h 1424419"/>
                <a:gd name="connsiteX4-1989" fmla="*/ 1304420 w 1306525"/>
                <a:gd name="connsiteY4-1990" fmla="*/ 434263 h 1424419"/>
                <a:gd name="connsiteX5-1991" fmla="*/ 1305806 w 1306525"/>
                <a:gd name="connsiteY5-1992" fmla="*/ 519922 h 1424419"/>
                <a:gd name="connsiteX6-1993" fmla="*/ 1301746 w 1306525"/>
                <a:gd name="connsiteY6-1994" fmla="*/ 953747 h 1424419"/>
                <a:gd name="connsiteX7-1995" fmla="*/ 1302599 w 1306525"/>
                <a:gd name="connsiteY7-1996" fmla="*/ 1003650 h 1424419"/>
                <a:gd name="connsiteX8-1997" fmla="*/ 1227376 w 1306525"/>
                <a:gd name="connsiteY8-1998" fmla="*/ 1152027 h 1424419"/>
                <a:gd name="connsiteX9-1999" fmla="*/ 1172881 w 1306525"/>
                <a:gd name="connsiteY9-2000" fmla="*/ 1179342 h 1424419"/>
                <a:gd name="connsiteX10-2001" fmla="*/ 792288 w 1306525"/>
                <a:gd name="connsiteY10-2002" fmla="*/ 1385653 h 1424419"/>
                <a:gd name="connsiteX11-2003" fmla="*/ 522686 w 1306525"/>
                <a:gd name="connsiteY11-2004" fmla="*/ 1384922 h 1424419"/>
                <a:gd name="connsiteX12-2005" fmla="*/ 94302 w 1306525"/>
                <a:gd name="connsiteY12-2006" fmla="*/ 1158755 h 1424419"/>
                <a:gd name="connsiteX13-2007" fmla="*/ 39429 w 1306525"/>
                <a:gd name="connsiteY13-2008" fmla="*/ 1117635 h 1424419"/>
                <a:gd name="connsiteX14-2009" fmla="*/ 667 w 1306525"/>
                <a:gd name="connsiteY14-2010" fmla="*/ 999105 h 1424419"/>
                <a:gd name="connsiteX15-2011" fmla="*/ 0 w 1306525"/>
                <a:gd name="connsiteY15-2012" fmla="*/ 972364 h 1424419"/>
                <a:gd name="connsiteX16-2013" fmla="*/ 2496 w 1306525"/>
                <a:gd name="connsiteY16-2014" fmla="*/ 463106 h 1424419"/>
                <a:gd name="connsiteX17-2015" fmla="*/ 2458 w 1306525"/>
                <a:gd name="connsiteY17-2016" fmla="*/ 429563 h 1424419"/>
                <a:gd name="connsiteX18-2017" fmla="*/ 75248 w 1306525"/>
                <a:gd name="connsiteY18-2018" fmla="*/ 303202 h 1424419"/>
                <a:gd name="connsiteX19-2019" fmla="*/ 106293 w 1306525"/>
                <a:gd name="connsiteY19-2020" fmla="*/ 282597 h 1424419"/>
                <a:gd name="connsiteX20-2021" fmla="*/ 541533 w 1306525"/>
                <a:gd name="connsiteY20-2022" fmla="*/ 38110 h 1424419"/>
                <a:gd name="connsiteX21-2023" fmla="*/ 653528 w 1306525"/>
                <a:gd name="connsiteY21-2024" fmla="*/ 0 h 1424419"/>
                <a:gd name="connsiteX0-2025" fmla="*/ 653528 w 1305814"/>
                <a:gd name="connsiteY0-2026" fmla="*/ 0 h 1424419"/>
                <a:gd name="connsiteX1-2027" fmla="*/ 757287 w 1305814"/>
                <a:gd name="connsiteY1-2028" fmla="*/ 32444 h 1424419"/>
                <a:gd name="connsiteX2-2029" fmla="*/ 1206876 w 1305814"/>
                <a:gd name="connsiteY2-2030" fmla="*/ 284945 h 1424419"/>
                <a:gd name="connsiteX3-2031" fmla="*/ 1237706 w 1305814"/>
                <a:gd name="connsiteY3-2032" fmla="*/ 306775 h 1424419"/>
                <a:gd name="connsiteX4-2033" fmla="*/ 1304420 w 1305814"/>
                <a:gd name="connsiteY4-2034" fmla="*/ 434263 h 1424419"/>
                <a:gd name="connsiteX5-2035" fmla="*/ 1305806 w 1305814"/>
                <a:gd name="connsiteY5-2036" fmla="*/ 519922 h 1424419"/>
                <a:gd name="connsiteX6-2037" fmla="*/ 1301746 w 1305814"/>
                <a:gd name="connsiteY6-2038" fmla="*/ 953747 h 1424419"/>
                <a:gd name="connsiteX7-2039" fmla="*/ 1302599 w 1305814"/>
                <a:gd name="connsiteY7-2040" fmla="*/ 1003650 h 1424419"/>
                <a:gd name="connsiteX8-2041" fmla="*/ 1227376 w 1305814"/>
                <a:gd name="connsiteY8-2042" fmla="*/ 1152027 h 1424419"/>
                <a:gd name="connsiteX9-2043" fmla="*/ 1172881 w 1305814"/>
                <a:gd name="connsiteY9-2044" fmla="*/ 1179342 h 1424419"/>
                <a:gd name="connsiteX10-2045" fmla="*/ 792288 w 1305814"/>
                <a:gd name="connsiteY10-2046" fmla="*/ 1385653 h 1424419"/>
                <a:gd name="connsiteX11-2047" fmla="*/ 522686 w 1305814"/>
                <a:gd name="connsiteY11-2048" fmla="*/ 1384922 h 1424419"/>
                <a:gd name="connsiteX12-2049" fmla="*/ 94302 w 1305814"/>
                <a:gd name="connsiteY12-2050" fmla="*/ 1158755 h 1424419"/>
                <a:gd name="connsiteX13-2051" fmla="*/ 39429 w 1305814"/>
                <a:gd name="connsiteY13-2052" fmla="*/ 1117635 h 1424419"/>
                <a:gd name="connsiteX14-2053" fmla="*/ 667 w 1305814"/>
                <a:gd name="connsiteY14-2054" fmla="*/ 999105 h 1424419"/>
                <a:gd name="connsiteX15-2055" fmla="*/ 0 w 1305814"/>
                <a:gd name="connsiteY15-2056" fmla="*/ 972364 h 1424419"/>
                <a:gd name="connsiteX16-2057" fmla="*/ 2496 w 1305814"/>
                <a:gd name="connsiteY16-2058" fmla="*/ 463106 h 1424419"/>
                <a:gd name="connsiteX17-2059" fmla="*/ 2458 w 1305814"/>
                <a:gd name="connsiteY17-2060" fmla="*/ 429563 h 1424419"/>
                <a:gd name="connsiteX18-2061" fmla="*/ 75248 w 1305814"/>
                <a:gd name="connsiteY18-2062" fmla="*/ 303202 h 1424419"/>
                <a:gd name="connsiteX19-2063" fmla="*/ 106293 w 1305814"/>
                <a:gd name="connsiteY19-2064" fmla="*/ 282597 h 1424419"/>
                <a:gd name="connsiteX20-2065" fmla="*/ 541533 w 1305814"/>
                <a:gd name="connsiteY20-2066" fmla="*/ 38110 h 1424419"/>
                <a:gd name="connsiteX21-2067" fmla="*/ 653528 w 1305814"/>
                <a:gd name="connsiteY21-2068" fmla="*/ 0 h 1424419"/>
                <a:gd name="connsiteX0-2069" fmla="*/ 653528 w 1305814"/>
                <a:gd name="connsiteY0-2070" fmla="*/ 0 h 1424419"/>
                <a:gd name="connsiteX1-2071" fmla="*/ 757287 w 1305814"/>
                <a:gd name="connsiteY1-2072" fmla="*/ 32444 h 1424419"/>
                <a:gd name="connsiteX2-2073" fmla="*/ 1206876 w 1305814"/>
                <a:gd name="connsiteY2-2074" fmla="*/ 284945 h 1424419"/>
                <a:gd name="connsiteX3-2075" fmla="*/ 1237706 w 1305814"/>
                <a:gd name="connsiteY3-2076" fmla="*/ 306775 h 1424419"/>
                <a:gd name="connsiteX4-2077" fmla="*/ 1304420 w 1305814"/>
                <a:gd name="connsiteY4-2078" fmla="*/ 434263 h 1424419"/>
                <a:gd name="connsiteX5-2079" fmla="*/ 1305806 w 1305814"/>
                <a:gd name="connsiteY5-2080" fmla="*/ 519922 h 1424419"/>
                <a:gd name="connsiteX6-2081" fmla="*/ 1301746 w 1305814"/>
                <a:gd name="connsiteY6-2082" fmla="*/ 953747 h 1424419"/>
                <a:gd name="connsiteX7-2083" fmla="*/ 1302599 w 1305814"/>
                <a:gd name="connsiteY7-2084" fmla="*/ 1003650 h 1424419"/>
                <a:gd name="connsiteX8-2085" fmla="*/ 1227376 w 1305814"/>
                <a:gd name="connsiteY8-2086" fmla="*/ 1152027 h 1424419"/>
                <a:gd name="connsiteX9-2087" fmla="*/ 1172881 w 1305814"/>
                <a:gd name="connsiteY9-2088" fmla="*/ 1179342 h 1424419"/>
                <a:gd name="connsiteX10-2089" fmla="*/ 792288 w 1305814"/>
                <a:gd name="connsiteY10-2090" fmla="*/ 1385653 h 1424419"/>
                <a:gd name="connsiteX11-2091" fmla="*/ 522686 w 1305814"/>
                <a:gd name="connsiteY11-2092" fmla="*/ 1384922 h 1424419"/>
                <a:gd name="connsiteX12-2093" fmla="*/ 94302 w 1305814"/>
                <a:gd name="connsiteY12-2094" fmla="*/ 1158755 h 1424419"/>
                <a:gd name="connsiteX13-2095" fmla="*/ 39429 w 1305814"/>
                <a:gd name="connsiteY13-2096" fmla="*/ 1117635 h 1424419"/>
                <a:gd name="connsiteX14-2097" fmla="*/ 667 w 1305814"/>
                <a:gd name="connsiteY14-2098" fmla="*/ 999105 h 1424419"/>
                <a:gd name="connsiteX15-2099" fmla="*/ 0 w 1305814"/>
                <a:gd name="connsiteY15-2100" fmla="*/ 972364 h 1424419"/>
                <a:gd name="connsiteX16-2101" fmla="*/ 2496 w 1305814"/>
                <a:gd name="connsiteY16-2102" fmla="*/ 463106 h 1424419"/>
                <a:gd name="connsiteX17-2103" fmla="*/ 2458 w 1305814"/>
                <a:gd name="connsiteY17-2104" fmla="*/ 429563 h 1424419"/>
                <a:gd name="connsiteX18-2105" fmla="*/ 75248 w 1305814"/>
                <a:gd name="connsiteY18-2106" fmla="*/ 303202 h 1424419"/>
                <a:gd name="connsiteX19-2107" fmla="*/ 106293 w 1305814"/>
                <a:gd name="connsiteY19-2108" fmla="*/ 282597 h 1424419"/>
                <a:gd name="connsiteX20-2109" fmla="*/ 541533 w 1305814"/>
                <a:gd name="connsiteY20-2110" fmla="*/ 38110 h 1424419"/>
                <a:gd name="connsiteX21-2111" fmla="*/ 653528 w 1305814"/>
                <a:gd name="connsiteY21-2112" fmla="*/ 0 h 1424419"/>
                <a:gd name="connsiteX0-2113" fmla="*/ 653528 w 1305814"/>
                <a:gd name="connsiteY0-2114" fmla="*/ 0 h 1424419"/>
                <a:gd name="connsiteX1-2115" fmla="*/ 757287 w 1305814"/>
                <a:gd name="connsiteY1-2116" fmla="*/ 32444 h 1424419"/>
                <a:gd name="connsiteX2-2117" fmla="*/ 1206876 w 1305814"/>
                <a:gd name="connsiteY2-2118" fmla="*/ 284945 h 1424419"/>
                <a:gd name="connsiteX3-2119" fmla="*/ 1237706 w 1305814"/>
                <a:gd name="connsiteY3-2120" fmla="*/ 306775 h 1424419"/>
                <a:gd name="connsiteX4-2121" fmla="*/ 1304420 w 1305814"/>
                <a:gd name="connsiteY4-2122" fmla="*/ 434263 h 1424419"/>
                <a:gd name="connsiteX5-2123" fmla="*/ 1305806 w 1305814"/>
                <a:gd name="connsiteY5-2124" fmla="*/ 519922 h 1424419"/>
                <a:gd name="connsiteX6-2125" fmla="*/ 1301746 w 1305814"/>
                <a:gd name="connsiteY6-2126" fmla="*/ 953747 h 1424419"/>
                <a:gd name="connsiteX7-2127" fmla="*/ 1302599 w 1305814"/>
                <a:gd name="connsiteY7-2128" fmla="*/ 1003650 h 1424419"/>
                <a:gd name="connsiteX8-2129" fmla="*/ 1227376 w 1305814"/>
                <a:gd name="connsiteY8-2130" fmla="*/ 1152027 h 1424419"/>
                <a:gd name="connsiteX9-2131" fmla="*/ 1174235 w 1305814"/>
                <a:gd name="connsiteY9-2132" fmla="*/ 1184756 h 1424419"/>
                <a:gd name="connsiteX10-2133" fmla="*/ 792288 w 1305814"/>
                <a:gd name="connsiteY10-2134" fmla="*/ 1385653 h 1424419"/>
                <a:gd name="connsiteX11-2135" fmla="*/ 522686 w 1305814"/>
                <a:gd name="connsiteY11-2136" fmla="*/ 1384922 h 1424419"/>
                <a:gd name="connsiteX12-2137" fmla="*/ 94302 w 1305814"/>
                <a:gd name="connsiteY12-2138" fmla="*/ 1158755 h 1424419"/>
                <a:gd name="connsiteX13-2139" fmla="*/ 39429 w 1305814"/>
                <a:gd name="connsiteY13-2140" fmla="*/ 1117635 h 1424419"/>
                <a:gd name="connsiteX14-2141" fmla="*/ 667 w 1305814"/>
                <a:gd name="connsiteY14-2142" fmla="*/ 999105 h 1424419"/>
                <a:gd name="connsiteX15-2143" fmla="*/ 0 w 1305814"/>
                <a:gd name="connsiteY15-2144" fmla="*/ 972364 h 1424419"/>
                <a:gd name="connsiteX16-2145" fmla="*/ 2496 w 1305814"/>
                <a:gd name="connsiteY16-2146" fmla="*/ 463106 h 1424419"/>
                <a:gd name="connsiteX17-2147" fmla="*/ 2458 w 1305814"/>
                <a:gd name="connsiteY17-2148" fmla="*/ 429563 h 1424419"/>
                <a:gd name="connsiteX18-2149" fmla="*/ 75248 w 1305814"/>
                <a:gd name="connsiteY18-2150" fmla="*/ 303202 h 1424419"/>
                <a:gd name="connsiteX19-2151" fmla="*/ 106293 w 1305814"/>
                <a:gd name="connsiteY19-2152" fmla="*/ 282597 h 1424419"/>
                <a:gd name="connsiteX20-2153" fmla="*/ 541533 w 1305814"/>
                <a:gd name="connsiteY20-2154" fmla="*/ 38110 h 1424419"/>
                <a:gd name="connsiteX21-2155" fmla="*/ 653528 w 1305814"/>
                <a:gd name="connsiteY21-2156" fmla="*/ 0 h 1424419"/>
                <a:gd name="connsiteX0-2157" fmla="*/ 653528 w 1305814"/>
                <a:gd name="connsiteY0-2158" fmla="*/ 0 h 1424419"/>
                <a:gd name="connsiteX1-2159" fmla="*/ 757287 w 1305814"/>
                <a:gd name="connsiteY1-2160" fmla="*/ 32444 h 1424419"/>
                <a:gd name="connsiteX2-2161" fmla="*/ 1206876 w 1305814"/>
                <a:gd name="connsiteY2-2162" fmla="*/ 284945 h 1424419"/>
                <a:gd name="connsiteX3-2163" fmla="*/ 1237706 w 1305814"/>
                <a:gd name="connsiteY3-2164" fmla="*/ 306775 h 1424419"/>
                <a:gd name="connsiteX4-2165" fmla="*/ 1304420 w 1305814"/>
                <a:gd name="connsiteY4-2166" fmla="*/ 434263 h 1424419"/>
                <a:gd name="connsiteX5-2167" fmla="*/ 1305806 w 1305814"/>
                <a:gd name="connsiteY5-2168" fmla="*/ 519922 h 1424419"/>
                <a:gd name="connsiteX6-2169" fmla="*/ 1301746 w 1305814"/>
                <a:gd name="connsiteY6-2170" fmla="*/ 953747 h 1424419"/>
                <a:gd name="connsiteX7-2171" fmla="*/ 1302599 w 1305814"/>
                <a:gd name="connsiteY7-2172" fmla="*/ 1003650 h 1424419"/>
                <a:gd name="connsiteX8-2173" fmla="*/ 1227376 w 1305814"/>
                <a:gd name="connsiteY8-2174" fmla="*/ 1152027 h 1424419"/>
                <a:gd name="connsiteX9-2175" fmla="*/ 1174235 w 1305814"/>
                <a:gd name="connsiteY9-2176" fmla="*/ 1184756 h 1424419"/>
                <a:gd name="connsiteX10-2177" fmla="*/ 792288 w 1305814"/>
                <a:gd name="connsiteY10-2178" fmla="*/ 1385653 h 1424419"/>
                <a:gd name="connsiteX11-2179" fmla="*/ 522686 w 1305814"/>
                <a:gd name="connsiteY11-2180" fmla="*/ 1384922 h 1424419"/>
                <a:gd name="connsiteX12-2181" fmla="*/ 94302 w 1305814"/>
                <a:gd name="connsiteY12-2182" fmla="*/ 1158755 h 1424419"/>
                <a:gd name="connsiteX13-2183" fmla="*/ 39429 w 1305814"/>
                <a:gd name="connsiteY13-2184" fmla="*/ 1117635 h 1424419"/>
                <a:gd name="connsiteX14-2185" fmla="*/ 667 w 1305814"/>
                <a:gd name="connsiteY14-2186" fmla="*/ 999105 h 1424419"/>
                <a:gd name="connsiteX15-2187" fmla="*/ 0 w 1305814"/>
                <a:gd name="connsiteY15-2188" fmla="*/ 972364 h 1424419"/>
                <a:gd name="connsiteX16-2189" fmla="*/ 2496 w 1305814"/>
                <a:gd name="connsiteY16-2190" fmla="*/ 463106 h 1424419"/>
                <a:gd name="connsiteX17-2191" fmla="*/ 2458 w 1305814"/>
                <a:gd name="connsiteY17-2192" fmla="*/ 429563 h 1424419"/>
                <a:gd name="connsiteX18-2193" fmla="*/ 75248 w 1305814"/>
                <a:gd name="connsiteY18-2194" fmla="*/ 303202 h 1424419"/>
                <a:gd name="connsiteX19-2195" fmla="*/ 106293 w 1305814"/>
                <a:gd name="connsiteY19-2196" fmla="*/ 282597 h 1424419"/>
                <a:gd name="connsiteX20-2197" fmla="*/ 541533 w 1305814"/>
                <a:gd name="connsiteY20-2198" fmla="*/ 38110 h 1424419"/>
                <a:gd name="connsiteX21-2199" fmla="*/ 653528 w 1305814"/>
                <a:gd name="connsiteY21-2200" fmla="*/ 0 h 1424419"/>
                <a:gd name="connsiteX0-2201" fmla="*/ 653528 w 1305814"/>
                <a:gd name="connsiteY0-2202" fmla="*/ 0 h 1427408"/>
                <a:gd name="connsiteX1-2203" fmla="*/ 757287 w 1305814"/>
                <a:gd name="connsiteY1-2204" fmla="*/ 32444 h 1427408"/>
                <a:gd name="connsiteX2-2205" fmla="*/ 1206876 w 1305814"/>
                <a:gd name="connsiteY2-2206" fmla="*/ 284945 h 1427408"/>
                <a:gd name="connsiteX3-2207" fmla="*/ 1237706 w 1305814"/>
                <a:gd name="connsiteY3-2208" fmla="*/ 306775 h 1427408"/>
                <a:gd name="connsiteX4-2209" fmla="*/ 1304420 w 1305814"/>
                <a:gd name="connsiteY4-2210" fmla="*/ 434263 h 1427408"/>
                <a:gd name="connsiteX5-2211" fmla="*/ 1305806 w 1305814"/>
                <a:gd name="connsiteY5-2212" fmla="*/ 519922 h 1427408"/>
                <a:gd name="connsiteX6-2213" fmla="*/ 1301746 w 1305814"/>
                <a:gd name="connsiteY6-2214" fmla="*/ 953747 h 1427408"/>
                <a:gd name="connsiteX7-2215" fmla="*/ 1302599 w 1305814"/>
                <a:gd name="connsiteY7-2216" fmla="*/ 1003650 h 1427408"/>
                <a:gd name="connsiteX8-2217" fmla="*/ 1227376 w 1305814"/>
                <a:gd name="connsiteY8-2218" fmla="*/ 1152027 h 1427408"/>
                <a:gd name="connsiteX9-2219" fmla="*/ 1174235 w 1305814"/>
                <a:gd name="connsiteY9-2220" fmla="*/ 1184756 h 1427408"/>
                <a:gd name="connsiteX10-2221" fmla="*/ 792288 w 1305814"/>
                <a:gd name="connsiteY10-2222" fmla="*/ 1385653 h 1427408"/>
                <a:gd name="connsiteX11-2223" fmla="*/ 517719 w 1305814"/>
                <a:gd name="connsiteY11-2224" fmla="*/ 1389889 h 1427408"/>
                <a:gd name="connsiteX12-2225" fmla="*/ 94302 w 1305814"/>
                <a:gd name="connsiteY12-2226" fmla="*/ 1158755 h 1427408"/>
                <a:gd name="connsiteX13-2227" fmla="*/ 39429 w 1305814"/>
                <a:gd name="connsiteY13-2228" fmla="*/ 1117635 h 1427408"/>
                <a:gd name="connsiteX14-2229" fmla="*/ 667 w 1305814"/>
                <a:gd name="connsiteY14-2230" fmla="*/ 999105 h 1427408"/>
                <a:gd name="connsiteX15-2231" fmla="*/ 0 w 1305814"/>
                <a:gd name="connsiteY15-2232" fmla="*/ 972364 h 1427408"/>
                <a:gd name="connsiteX16-2233" fmla="*/ 2496 w 1305814"/>
                <a:gd name="connsiteY16-2234" fmla="*/ 463106 h 1427408"/>
                <a:gd name="connsiteX17-2235" fmla="*/ 2458 w 1305814"/>
                <a:gd name="connsiteY17-2236" fmla="*/ 429563 h 1427408"/>
                <a:gd name="connsiteX18-2237" fmla="*/ 75248 w 1305814"/>
                <a:gd name="connsiteY18-2238" fmla="*/ 303202 h 1427408"/>
                <a:gd name="connsiteX19-2239" fmla="*/ 106293 w 1305814"/>
                <a:gd name="connsiteY19-2240" fmla="*/ 282597 h 1427408"/>
                <a:gd name="connsiteX20-2241" fmla="*/ 541533 w 1305814"/>
                <a:gd name="connsiteY20-2242" fmla="*/ 38110 h 1427408"/>
                <a:gd name="connsiteX21-2243" fmla="*/ 653528 w 1305814"/>
                <a:gd name="connsiteY21-2244" fmla="*/ 0 h 1427408"/>
                <a:gd name="connsiteX0-2245" fmla="*/ 653528 w 1305814"/>
                <a:gd name="connsiteY0-2246" fmla="*/ 0 h 1427408"/>
                <a:gd name="connsiteX1-2247" fmla="*/ 757287 w 1305814"/>
                <a:gd name="connsiteY1-2248" fmla="*/ 32444 h 1427408"/>
                <a:gd name="connsiteX2-2249" fmla="*/ 1206876 w 1305814"/>
                <a:gd name="connsiteY2-2250" fmla="*/ 284945 h 1427408"/>
                <a:gd name="connsiteX3-2251" fmla="*/ 1237706 w 1305814"/>
                <a:gd name="connsiteY3-2252" fmla="*/ 306775 h 1427408"/>
                <a:gd name="connsiteX4-2253" fmla="*/ 1304420 w 1305814"/>
                <a:gd name="connsiteY4-2254" fmla="*/ 434263 h 1427408"/>
                <a:gd name="connsiteX5-2255" fmla="*/ 1305806 w 1305814"/>
                <a:gd name="connsiteY5-2256" fmla="*/ 519922 h 1427408"/>
                <a:gd name="connsiteX6-2257" fmla="*/ 1301746 w 1305814"/>
                <a:gd name="connsiteY6-2258" fmla="*/ 953747 h 1427408"/>
                <a:gd name="connsiteX7-2259" fmla="*/ 1302599 w 1305814"/>
                <a:gd name="connsiteY7-2260" fmla="*/ 1003650 h 1427408"/>
                <a:gd name="connsiteX8-2261" fmla="*/ 1227376 w 1305814"/>
                <a:gd name="connsiteY8-2262" fmla="*/ 1152027 h 1427408"/>
                <a:gd name="connsiteX9-2263" fmla="*/ 1174235 w 1305814"/>
                <a:gd name="connsiteY9-2264" fmla="*/ 1184756 h 1427408"/>
                <a:gd name="connsiteX10-2265" fmla="*/ 792288 w 1305814"/>
                <a:gd name="connsiteY10-2266" fmla="*/ 1385653 h 1427408"/>
                <a:gd name="connsiteX11-2267" fmla="*/ 517719 w 1305814"/>
                <a:gd name="connsiteY11-2268" fmla="*/ 1389889 h 1427408"/>
                <a:gd name="connsiteX12-2269" fmla="*/ 94302 w 1305814"/>
                <a:gd name="connsiteY12-2270" fmla="*/ 1158755 h 1427408"/>
                <a:gd name="connsiteX13-2271" fmla="*/ 39429 w 1305814"/>
                <a:gd name="connsiteY13-2272" fmla="*/ 1117635 h 1427408"/>
                <a:gd name="connsiteX14-2273" fmla="*/ 667 w 1305814"/>
                <a:gd name="connsiteY14-2274" fmla="*/ 999105 h 1427408"/>
                <a:gd name="connsiteX15-2275" fmla="*/ 0 w 1305814"/>
                <a:gd name="connsiteY15-2276" fmla="*/ 972364 h 1427408"/>
                <a:gd name="connsiteX16-2277" fmla="*/ 2496 w 1305814"/>
                <a:gd name="connsiteY16-2278" fmla="*/ 463106 h 1427408"/>
                <a:gd name="connsiteX17-2279" fmla="*/ 2458 w 1305814"/>
                <a:gd name="connsiteY17-2280" fmla="*/ 429563 h 1427408"/>
                <a:gd name="connsiteX18-2281" fmla="*/ 75248 w 1305814"/>
                <a:gd name="connsiteY18-2282" fmla="*/ 303202 h 1427408"/>
                <a:gd name="connsiteX19-2283" fmla="*/ 106293 w 1305814"/>
                <a:gd name="connsiteY19-2284" fmla="*/ 282597 h 1427408"/>
                <a:gd name="connsiteX20-2285" fmla="*/ 541533 w 1305814"/>
                <a:gd name="connsiteY20-2286" fmla="*/ 38110 h 1427408"/>
                <a:gd name="connsiteX21-2287" fmla="*/ 653528 w 1305814"/>
                <a:gd name="connsiteY21-2288" fmla="*/ 0 h 1427408"/>
                <a:gd name="connsiteX0-2289" fmla="*/ 653528 w 1305814"/>
                <a:gd name="connsiteY0-2290" fmla="*/ 0 h 1421591"/>
                <a:gd name="connsiteX1-2291" fmla="*/ 757287 w 1305814"/>
                <a:gd name="connsiteY1-2292" fmla="*/ 32444 h 1421591"/>
                <a:gd name="connsiteX2-2293" fmla="*/ 1206876 w 1305814"/>
                <a:gd name="connsiteY2-2294" fmla="*/ 284945 h 1421591"/>
                <a:gd name="connsiteX3-2295" fmla="*/ 1237706 w 1305814"/>
                <a:gd name="connsiteY3-2296" fmla="*/ 306775 h 1421591"/>
                <a:gd name="connsiteX4-2297" fmla="*/ 1304420 w 1305814"/>
                <a:gd name="connsiteY4-2298" fmla="*/ 434263 h 1421591"/>
                <a:gd name="connsiteX5-2299" fmla="*/ 1305806 w 1305814"/>
                <a:gd name="connsiteY5-2300" fmla="*/ 519922 h 1421591"/>
                <a:gd name="connsiteX6-2301" fmla="*/ 1301746 w 1305814"/>
                <a:gd name="connsiteY6-2302" fmla="*/ 953747 h 1421591"/>
                <a:gd name="connsiteX7-2303" fmla="*/ 1302599 w 1305814"/>
                <a:gd name="connsiteY7-2304" fmla="*/ 1003650 h 1421591"/>
                <a:gd name="connsiteX8-2305" fmla="*/ 1227376 w 1305814"/>
                <a:gd name="connsiteY8-2306" fmla="*/ 1152027 h 1421591"/>
                <a:gd name="connsiteX9-2307" fmla="*/ 1174235 w 1305814"/>
                <a:gd name="connsiteY9-2308" fmla="*/ 1184756 h 1421591"/>
                <a:gd name="connsiteX10-2309" fmla="*/ 792288 w 1305814"/>
                <a:gd name="connsiteY10-2310" fmla="*/ 1385653 h 1421591"/>
                <a:gd name="connsiteX11-2311" fmla="*/ 502818 w 1305814"/>
                <a:gd name="connsiteY11-2312" fmla="*/ 1379955 h 1421591"/>
                <a:gd name="connsiteX12-2313" fmla="*/ 94302 w 1305814"/>
                <a:gd name="connsiteY12-2314" fmla="*/ 1158755 h 1421591"/>
                <a:gd name="connsiteX13-2315" fmla="*/ 39429 w 1305814"/>
                <a:gd name="connsiteY13-2316" fmla="*/ 1117635 h 1421591"/>
                <a:gd name="connsiteX14-2317" fmla="*/ 667 w 1305814"/>
                <a:gd name="connsiteY14-2318" fmla="*/ 999105 h 1421591"/>
                <a:gd name="connsiteX15-2319" fmla="*/ 0 w 1305814"/>
                <a:gd name="connsiteY15-2320" fmla="*/ 972364 h 1421591"/>
                <a:gd name="connsiteX16-2321" fmla="*/ 2496 w 1305814"/>
                <a:gd name="connsiteY16-2322" fmla="*/ 463106 h 1421591"/>
                <a:gd name="connsiteX17-2323" fmla="*/ 2458 w 1305814"/>
                <a:gd name="connsiteY17-2324" fmla="*/ 429563 h 1421591"/>
                <a:gd name="connsiteX18-2325" fmla="*/ 75248 w 1305814"/>
                <a:gd name="connsiteY18-2326" fmla="*/ 303202 h 1421591"/>
                <a:gd name="connsiteX19-2327" fmla="*/ 106293 w 1305814"/>
                <a:gd name="connsiteY19-2328" fmla="*/ 282597 h 1421591"/>
                <a:gd name="connsiteX20-2329" fmla="*/ 541533 w 1305814"/>
                <a:gd name="connsiteY20-2330" fmla="*/ 38110 h 1421591"/>
                <a:gd name="connsiteX21-2331" fmla="*/ 653528 w 1305814"/>
                <a:gd name="connsiteY21-2332" fmla="*/ 0 h 1421591"/>
                <a:gd name="connsiteX0-2333" fmla="*/ 653528 w 1305814"/>
                <a:gd name="connsiteY0-2334" fmla="*/ 0 h 1423589"/>
                <a:gd name="connsiteX1-2335" fmla="*/ 757287 w 1305814"/>
                <a:gd name="connsiteY1-2336" fmla="*/ 32444 h 1423589"/>
                <a:gd name="connsiteX2-2337" fmla="*/ 1206876 w 1305814"/>
                <a:gd name="connsiteY2-2338" fmla="*/ 284945 h 1423589"/>
                <a:gd name="connsiteX3-2339" fmla="*/ 1237706 w 1305814"/>
                <a:gd name="connsiteY3-2340" fmla="*/ 306775 h 1423589"/>
                <a:gd name="connsiteX4-2341" fmla="*/ 1304420 w 1305814"/>
                <a:gd name="connsiteY4-2342" fmla="*/ 434263 h 1423589"/>
                <a:gd name="connsiteX5-2343" fmla="*/ 1305806 w 1305814"/>
                <a:gd name="connsiteY5-2344" fmla="*/ 519922 h 1423589"/>
                <a:gd name="connsiteX6-2345" fmla="*/ 1301746 w 1305814"/>
                <a:gd name="connsiteY6-2346" fmla="*/ 953747 h 1423589"/>
                <a:gd name="connsiteX7-2347" fmla="*/ 1302599 w 1305814"/>
                <a:gd name="connsiteY7-2348" fmla="*/ 1003650 h 1423589"/>
                <a:gd name="connsiteX8-2349" fmla="*/ 1227376 w 1305814"/>
                <a:gd name="connsiteY8-2350" fmla="*/ 1152027 h 1423589"/>
                <a:gd name="connsiteX9-2351" fmla="*/ 1174235 w 1305814"/>
                <a:gd name="connsiteY9-2352" fmla="*/ 1184756 h 1423589"/>
                <a:gd name="connsiteX10-2353" fmla="*/ 792288 w 1305814"/>
                <a:gd name="connsiteY10-2354" fmla="*/ 1385653 h 1423589"/>
                <a:gd name="connsiteX11-2355" fmla="*/ 502818 w 1305814"/>
                <a:gd name="connsiteY11-2356" fmla="*/ 1379955 h 1423589"/>
                <a:gd name="connsiteX12-2357" fmla="*/ 94302 w 1305814"/>
                <a:gd name="connsiteY12-2358" fmla="*/ 1158755 h 1423589"/>
                <a:gd name="connsiteX13-2359" fmla="*/ 39429 w 1305814"/>
                <a:gd name="connsiteY13-2360" fmla="*/ 1117635 h 1423589"/>
                <a:gd name="connsiteX14-2361" fmla="*/ 667 w 1305814"/>
                <a:gd name="connsiteY14-2362" fmla="*/ 999105 h 1423589"/>
                <a:gd name="connsiteX15-2363" fmla="*/ 0 w 1305814"/>
                <a:gd name="connsiteY15-2364" fmla="*/ 972364 h 1423589"/>
                <a:gd name="connsiteX16-2365" fmla="*/ 2496 w 1305814"/>
                <a:gd name="connsiteY16-2366" fmla="*/ 463106 h 1423589"/>
                <a:gd name="connsiteX17-2367" fmla="*/ 2458 w 1305814"/>
                <a:gd name="connsiteY17-2368" fmla="*/ 429563 h 1423589"/>
                <a:gd name="connsiteX18-2369" fmla="*/ 75248 w 1305814"/>
                <a:gd name="connsiteY18-2370" fmla="*/ 303202 h 1423589"/>
                <a:gd name="connsiteX19-2371" fmla="*/ 106293 w 1305814"/>
                <a:gd name="connsiteY19-2372" fmla="*/ 282597 h 1423589"/>
                <a:gd name="connsiteX20-2373" fmla="*/ 541533 w 1305814"/>
                <a:gd name="connsiteY20-2374" fmla="*/ 38110 h 1423589"/>
                <a:gd name="connsiteX21-2375" fmla="*/ 653528 w 1305814"/>
                <a:gd name="connsiteY21-2376" fmla="*/ 0 h 14235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1305814" h="1423589">
                  <a:moveTo>
                    <a:pt x="653528" y="0"/>
                  </a:moveTo>
                  <a:cubicBezTo>
                    <a:pt x="684553" y="-1"/>
                    <a:pt x="736057" y="24011"/>
                    <a:pt x="757287" y="32444"/>
                  </a:cubicBezTo>
                  <a:lnTo>
                    <a:pt x="1206876" y="284945"/>
                  </a:lnTo>
                  <a:cubicBezTo>
                    <a:pt x="1213399" y="291230"/>
                    <a:pt x="1233090" y="301119"/>
                    <a:pt x="1237706" y="306775"/>
                  </a:cubicBezTo>
                  <a:cubicBezTo>
                    <a:pt x="1285405" y="341141"/>
                    <a:pt x="1301367" y="360355"/>
                    <a:pt x="1304420" y="434263"/>
                  </a:cubicBezTo>
                  <a:cubicBezTo>
                    <a:pt x="1306256" y="435452"/>
                    <a:pt x="1303756" y="518852"/>
                    <a:pt x="1305806" y="519922"/>
                  </a:cubicBezTo>
                  <a:cubicBezTo>
                    <a:pt x="1306028" y="563787"/>
                    <a:pt x="1301771" y="907207"/>
                    <a:pt x="1301746" y="953747"/>
                  </a:cubicBezTo>
                  <a:cubicBezTo>
                    <a:pt x="1301579" y="970833"/>
                    <a:pt x="1302766" y="986564"/>
                    <a:pt x="1302599" y="1003650"/>
                  </a:cubicBezTo>
                  <a:cubicBezTo>
                    <a:pt x="1298075" y="1097264"/>
                    <a:pt x="1299308" y="1117497"/>
                    <a:pt x="1227376" y="1152027"/>
                  </a:cubicBezTo>
                  <a:cubicBezTo>
                    <a:pt x="1229069" y="1151612"/>
                    <a:pt x="1262992" y="1133636"/>
                    <a:pt x="1174235" y="1184756"/>
                  </a:cubicBezTo>
                  <a:cubicBezTo>
                    <a:pt x="1102911" y="1225835"/>
                    <a:pt x="986013" y="1283805"/>
                    <a:pt x="792288" y="1385653"/>
                  </a:cubicBezTo>
                  <a:cubicBezTo>
                    <a:pt x="702978" y="1424034"/>
                    <a:pt x="634560" y="1449454"/>
                    <a:pt x="502818" y="1379955"/>
                  </a:cubicBezTo>
                  <a:cubicBezTo>
                    <a:pt x="358670" y="1301859"/>
                    <a:pt x="241278" y="1242506"/>
                    <a:pt x="94302" y="1158755"/>
                  </a:cubicBezTo>
                  <a:cubicBezTo>
                    <a:pt x="64301" y="1138833"/>
                    <a:pt x="61069" y="1137739"/>
                    <a:pt x="39429" y="1117635"/>
                  </a:cubicBezTo>
                  <a:cubicBezTo>
                    <a:pt x="9399" y="1091481"/>
                    <a:pt x="81" y="1056313"/>
                    <a:pt x="667" y="999105"/>
                  </a:cubicBezTo>
                  <a:cubicBezTo>
                    <a:pt x="445" y="990191"/>
                    <a:pt x="222" y="981278"/>
                    <a:pt x="0" y="972364"/>
                  </a:cubicBezTo>
                  <a:lnTo>
                    <a:pt x="2496" y="463106"/>
                  </a:lnTo>
                  <a:cubicBezTo>
                    <a:pt x="2483" y="451925"/>
                    <a:pt x="2471" y="440744"/>
                    <a:pt x="2458" y="429563"/>
                  </a:cubicBezTo>
                  <a:cubicBezTo>
                    <a:pt x="2770" y="365277"/>
                    <a:pt x="14732" y="348090"/>
                    <a:pt x="75248" y="303202"/>
                  </a:cubicBezTo>
                  <a:lnTo>
                    <a:pt x="106293" y="282597"/>
                  </a:lnTo>
                  <a:lnTo>
                    <a:pt x="541533" y="38110"/>
                  </a:lnTo>
                  <a:cubicBezTo>
                    <a:pt x="582751" y="12487"/>
                    <a:pt x="613897" y="0"/>
                    <a:pt x="653528" y="0"/>
                  </a:cubicBezTo>
                  <a:close/>
                </a:path>
              </a:pathLst>
            </a:custGeom>
            <a:solidFill>
              <a:schemeClr val="bg1"/>
            </a:solidFill>
            <a:ln w="15875" cap="flat" cmpd="sng" algn="ctr">
              <a:solidFill>
                <a:srgbClr val="5391ED"/>
              </a:solidFill>
              <a:prstDash val="solid"/>
            </a:ln>
            <a:effectLst>
              <a:innerShdw blurRad="266700" dist="203200" dir="18900000">
                <a:prstClr val="black">
                  <a:alpha val="20000"/>
                </a:prstClr>
              </a:innerShdw>
            </a:effec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5391ED"/>
                  </a:solidFill>
                  <a:effectLst/>
                  <a:uLnTx/>
                  <a:uFillTx/>
                  <a:latin typeface="Impact" panose="020B0806030902050204" pitchFamily="34" charset="0"/>
                  <a:ea typeface="微软雅黑" panose="020B0503020204020204" pitchFamily="34" charset="-122"/>
                  <a:cs typeface="+mn-cs"/>
                </a:rPr>
                <a:t>03</a:t>
              </a: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6849110" y="2317115"/>
            <a:ext cx="1916430" cy="1329690"/>
            <a:chOff x="10786" y="3649"/>
            <a:chExt cx="3018" cy="2094"/>
          </a:xfrm>
        </p:grpSpPr>
        <p:sp>
          <p:nvSpPr>
            <p:cNvPr id="6" name="菱形 5"/>
            <p:cNvSpPr/>
            <p:nvPr/>
          </p:nvSpPr>
          <p:spPr>
            <a:xfrm>
              <a:off x="10786" y="3649"/>
              <a:ext cx="3019" cy="2095"/>
            </a:xfrm>
            <a:prstGeom prst="diamond">
              <a:avLst/>
            </a:prstGeom>
            <a:solidFill>
              <a:srgbClr val="6CA4F0"/>
            </a:solidFill>
            <a:ln w="38100">
              <a:solidFill>
                <a:schemeClr val="bg1"/>
              </a:solidFill>
            </a:ln>
            <a:effectLst>
              <a:outerShdw blurRad="50800" dist="38100" dir="5400000" sx="103000" sy="103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10"/>
            <p:cNvSpPr/>
            <p:nvPr/>
          </p:nvSpPr>
          <p:spPr>
            <a:xfrm>
              <a:off x="11760" y="4113"/>
              <a:ext cx="1071" cy="1167"/>
            </a:xfrm>
            <a:custGeom>
              <a:avLst/>
              <a:gdLst>
                <a:gd name="connsiteX0" fmla="*/ 653528 w 1305333"/>
                <a:gd name="connsiteY0" fmla="*/ 0 h 1424419"/>
                <a:gd name="connsiteX1" fmla="*/ 757287 w 1305333"/>
                <a:gd name="connsiteY1" fmla="*/ 32444 h 1424419"/>
                <a:gd name="connsiteX2" fmla="*/ 1206876 w 1305333"/>
                <a:gd name="connsiteY2" fmla="*/ 284945 h 1424419"/>
                <a:gd name="connsiteX3" fmla="*/ 1233464 w 1305333"/>
                <a:gd name="connsiteY3" fmla="*/ 306775 h 1424419"/>
                <a:gd name="connsiteX4" fmla="*/ 1299728 w 1305333"/>
                <a:gd name="connsiteY4" fmla="*/ 452301 h 1424419"/>
                <a:gd name="connsiteX5" fmla="*/ 1303099 w 1305333"/>
                <a:gd name="connsiteY5" fmla="*/ 495558 h 1424419"/>
                <a:gd name="connsiteX6" fmla="*/ 1303099 w 1305333"/>
                <a:gd name="connsiteY6" fmla="*/ 952393 h 1424419"/>
                <a:gd name="connsiteX7" fmla="*/ 1299356 w 1305333"/>
                <a:gd name="connsiteY7" fmla="*/ 974248 h 1424419"/>
                <a:gd name="connsiteX8" fmla="*/ 1193590 w 1305333"/>
                <a:gd name="connsiteY8" fmla="*/ 1159518 h 1424419"/>
                <a:gd name="connsiteX9" fmla="*/ 1188747 w 1305333"/>
                <a:gd name="connsiteY9" fmla="*/ 1163476 h 1424419"/>
                <a:gd name="connsiteX10" fmla="*/ 792288 w 1305333"/>
                <a:gd name="connsiteY10" fmla="*/ 1385653 h 1424419"/>
                <a:gd name="connsiteX11" fmla="*/ 522686 w 1305333"/>
                <a:gd name="connsiteY11" fmla="*/ 1384922 h 1424419"/>
                <a:gd name="connsiteX12" fmla="*/ 80344 w 1305333"/>
                <a:gd name="connsiteY12" fmla="*/ 1139323 h 1424419"/>
                <a:gd name="connsiteX13" fmla="*/ 68397 w 1305333"/>
                <a:gd name="connsiteY13" fmla="*/ 1130059 h 1424419"/>
                <a:gd name="connsiteX14" fmla="*/ 667 w 1305333"/>
                <a:gd name="connsiteY14" fmla="*/ 999105 h 1424419"/>
                <a:gd name="connsiteX15" fmla="*/ 0 w 1305333"/>
                <a:gd name="connsiteY15" fmla="*/ 972364 h 1424419"/>
                <a:gd name="connsiteX16" fmla="*/ 2496 w 1305333"/>
                <a:gd name="connsiteY16" fmla="*/ 463106 h 1424419"/>
                <a:gd name="connsiteX17" fmla="*/ 2458 w 1305333"/>
                <a:gd name="connsiteY17" fmla="*/ 429563 h 1424419"/>
                <a:gd name="connsiteX18" fmla="*/ 75248 w 1305333"/>
                <a:gd name="connsiteY18" fmla="*/ 303202 h 1424419"/>
                <a:gd name="connsiteX19" fmla="*/ 103465 w 1305333"/>
                <a:gd name="connsiteY19" fmla="*/ 288252 h 1424419"/>
                <a:gd name="connsiteX20" fmla="*/ 541533 w 1305333"/>
                <a:gd name="connsiteY20" fmla="*/ 38110 h 1424419"/>
                <a:gd name="connsiteX21" fmla="*/ 653528 w 1305333"/>
                <a:gd name="connsiteY21" fmla="*/ 0 h 1424419"/>
                <a:gd name="connsiteX0-1" fmla="*/ 653528 w 1305333"/>
                <a:gd name="connsiteY0-2" fmla="*/ 0 h 1424419"/>
                <a:gd name="connsiteX1-3" fmla="*/ 757287 w 1305333"/>
                <a:gd name="connsiteY1-4" fmla="*/ 32444 h 1424419"/>
                <a:gd name="connsiteX2-5" fmla="*/ 1206876 w 1305333"/>
                <a:gd name="connsiteY2-6" fmla="*/ 284945 h 1424419"/>
                <a:gd name="connsiteX3-7" fmla="*/ 1233464 w 1305333"/>
                <a:gd name="connsiteY3-8" fmla="*/ 306775 h 1424419"/>
                <a:gd name="connsiteX4-9" fmla="*/ 1301712 w 1305333"/>
                <a:gd name="connsiteY4-10" fmla="*/ 442384 h 1424419"/>
                <a:gd name="connsiteX5-11" fmla="*/ 1303099 w 1305333"/>
                <a:gd name="connsiteY5-12" fmla="*/ 495558 h 1424419"/>
                <a:gd name="connsiteX6-13" fmla="*/ 1303099 w 1305333"/>
                <a:gd name="connsiteY6-14" fmla="*/ 952393 h 1424419"/>
                <a:gd name="connsiteX7-15" fmla="*/ 1299356 w 1305333"/>
                <a:gd name="connsiteY7-16" fmla="*/ 974248 h 1424419"/>
                <a:gd name="connsiteX8-17" fmla="*/ 1193590 w 1305333"/>
                <a:gd name="connsiteY8-18" fmla="*/ 1159518 h 1424419"/>
                <a:gd name="connsiteX9-19" fmla="*/ 1188747 w 1305333"/>
                <a:gd name="connsiteY9-20" fmla="*/ 1163476 h 1424419"/>
                <a:gd name="connsiteX10-21" fmla="*/ 792288 w 1305333"/>
                <a:gd name="connsiteY10-22" fmla="*/ 1385653 h 1424419"/>
                <a:gd name="connsiteX11-23" fmla="*/ 522686 w 1305333"/>
                <a:gd name="connsiteY11-24" fmla="*/ 1384922 h 1424419"/>
                <a:gd name="connsiteX12-25" fmla="*/ 80344 w 1305333"/>
                <a:gd name="connsiteY12-26" fmla="*/ 1139323 h 1424419"/>
                <a:gd name="connsiteX13-27" fmla="*/ 68397 w 1305333"/>
                <a:gd name="connsiteY13-28" fmla="*/ 1130059 h 1424419"/>
                <a:gd name="connsiteX14-29" fmla="*/ 667 w 1305333"/>
                <a:gd name="connsiteY14-30" fmla="*/ 999105 h 1424419"/>
                <a:gd name="connsiteX15-31" fmla="*/ 0 w 1305333"/>
                <a:gd name="connsiteY15-32" fmla="*/ 972364 h 1424419"/>
                <a:gd name="connsiteX16-33" fmla="*/ 2496 w 1305333"/>
                <a:gd name="connsiteY16-34" fmla="*/ 463106 h 1424419"/>
                <a:gd name="connsiteX17-35" fmla="*/ 2458 w 1305333"/>
                <a:gd name="connsiteY17-36" fmla="*/ 429563 h 1424419"/>
                <a:gd name="connsiteX18-37" fmla="*/ 75248 w 1305333"/>
                <a:gd name="connsiteY18-38" fmla="*/ 303202 h 1424419"/>
                <a:gd name="connsiteX19-39" fmla="*/ 103465 w 1305333"/>
                <a:gd name="connsiteY19-40" fmla="*/ 288252 h 1424419"/>
                <a:gd name="connsiteX20-41" fmla="*/ 541533 w 1305333"/>
                <a:gd name="connsiteY20-42" fmla="*/ 38110 h 1424419"/>
                <a:gd name="connsiteX21-43" fmla="*/ 653528 w 1305333"/>
                <a:gd name="connsiteY21-44" fmla="*/ 0 h 1424419"/>
                <a:gd name="connsiteX0-45" fmla="*/ 653528 w 1305333"/>
                <a:gd name="connsiteY0-46" fmla="*/ 0 h 1424419"/>
                <a:gd name="connsiteX1-47" fmla="*/ 757287 w 1305333"/>
                <a:gd name="connsiteY1-48" fmla="*/ 32444 h 1424419"/>
                <a:gd name="connsiteX2-49" fmla="*/ 1206876 w 1305333"/>
                <a:gd name="connsiteY2-50" fmla="*/ 284945 h 1424419"/>
                <a:gd name="connsiteX3-51" fmla="*/ 1233464 w 1305333"/>
                <a:gd name="connsiteY3-52" fmla="*/ 306775 h 1424419"/>
                <a:gd name="connsiteX4-53" fmla="*/ 1301712 w 1305333"/>
                <a:gd name="connsiteY4-54" fmla="*/ 442384 h 1424419"/>
                <a:gd name="connsiteX5-55" fmla="*/ 1303099 w 1305333"/>
                <a:gd name="connsiteY5-56" fmla="*/ 495558 h 1424419"/>
                <a:gd name="connsiteX6-57" fmla="*/ 1303099 w 1305333"/>
                <a:gd name="connsiteY6-58" fmla="*/ 952393 h 1424419"/>
                <a:gd name="connsiteX7-59" fmla="*/ 1299356 w 1305333"/>
                <a:gd name="connsiteY7-60" fmla="*/ 974248 h 1424419"/>
                <a:gd name="connsiteX8-61" fmla="*/ 1193590 w 1305333"/>
                <a:gd name="connsiteY8-62" fmla="*/ 1159518 h 1424419"/>
                <a:gd name="connsiteX9-63" fmla="*/ 1188747 w 1305333"/>
                <a:gd name="connsiteY9-64" fmla="*/ 1163476 h 1424419"/>
                <a:gd name="connsiteX10-65" fmla="*/ 792288 w 1305333"/>
                <a:gd name="connsiteY10-66" fmla="*/ 1385653 h 1424419"/>
                <a:gd name="connsiteX11-67" fmla="*/ 522686 w 1305333"/>
                <a:gd name="connsiteY11-68" fmla="*/ 1384922 h 1424419"/>
                <a:gd name="connsiteX12-69" fmla="*/ 80344 w 1305333"/>
                <a:gd name="connsiteY12-70" fmla="*/ 1139323 h 1424419"/>
                <a:gd name="connsiteX13-71" fmla="*/ 68397 w 1305333"/>
                <a:gd name="connsiteY13-72" fmla="*/ 1130059 h 1424419"/>
                <a:gd name="connsiteX14-73" fmla="*/ 667 w 1305333"/>
                <a:gd name="connsiteY14-74" fmla="*/ 999105 h 1424419"/>
                <a:gd name="connsiteX15-75" fmla="*/ 0 w 1305333"/>
                <a:gd name="connsiteY15-76" fmla="*/ 972364 h 1424419"/>
                <a:gd name="connsiteX16-77" fmla="*/ 2496 w 1305333"/>
                <a:gd name="connsiteY16-78" fmla="*/ 463106 h 1424419"/>
                <a:gd name="connsiteX17-79" fmla="*/ 2458 w 1305333"/>
                <a:gd name="connsiteY17-80" fmla="*/ 429563 h 1424419"/>
                <a:gd name="connsiteX18-81" fmla="*/ 75248 w 1305333"/>
                <a:gd name="connsiteY18-82" fmla="*/ 303202 h 1424419"/>
                <a:gd name="connsiteX19-83" fmla="*/ 103465 w 1305333"/>
                <a:gd name="connsiteY19-84" fmla="*/ 288252 h 1424419"/>
                <a:gd name="connsiteX20-85" fmla="*/ 541533 w 1305333"/>
                <a:gd name="connsiteY20-86" fmla="*/ 38110 h 1424419"/>
                <a:gd name="connsiteX21-87" fmla="*/ 653528 w 1305333"/>
                <a:gd name="connsiteY21-88" fmla="*/ 0 h 1424419"/>
                <a:gd name="connsiteX0-89" fmla="*/ 653528 w 1306046"/>
                <a:gd name="connsiteY0-90" fmla="*/ 0 h 1424419"/>
                <a:gd name="connsiteX1-91" fmla="*/ 757287 w 1306046"/>
                <a:gd name="connsiteY1-92" fmla="*/ 32444 h 1424419"/>
                <a:gd name="connsiteX2-93" fmla="*/ 1206876 w 1306046"/>
                <a:gd name="connsiteY2-94" fmla="*/ 284945 h 1424419"/>
                <a:gd name="connsiteX3-95" fmla="*/ 1233464 w 1306046"/>
                <a:gd name="connsiteY3-96" fmla="*/ 306775 h 1424419"/>
                <a:gd name="connsiteX4-97" fmla="*/ 1301712 w 1306046"/>
                <a:gd name="connsiteY4-98" fmla="*/ 442384 h 1424419"/>
                <a:gd name="connsiteX5-99" fmla="*/ 1303099 w 1306046"/>
                <a:gd name="connsiteY5-100" fmla="*/ 495558 h 1424419"/>
                <a:gd name="connsiteX6-101" fmla="*/ 1303099 w 1306046"/>
                <a:gd name="connsiteY6-102" fmla="*/ 952393 h 1424419"/>
                <a:gd name="connsiteX7-103" fmla="*/ 1305306 w 1306046"/>
                <a:gd name="connsiteY7-104" fmla="*/ 990115 h 1424419"/>
                <a:gd name="connsiteX8-105" fmla="*/ 1193590 w 1306046"/>
                <a:gd name="connsiteY8-106" fmla="*/ 1159518 h 1424419"/>
                <a:gd name="connsiteX9-107" fmla="*/ 1188747 w 1306046"/>
                <a:gd name="connsiteY9-108" fmla="*/ 1163476 h 1424419"/>
                <a:gd name="connsiteX10-109" fmla="*/ 792288 w 1306046"/>
                <a:gd name="connsiteY10-110" fmla="*/ 1385653 h 1424419"/>
                <a:gd name="connsiteX11-111" fmla="*/ 522686 w 1306046"/>
                <a:gd name="connsiteY11-112" fmla="*/ 1384922 h 1424419"/>
                <a:gd name="connsiteX12-113" fmla="*/ 80344 w 1306046"/>
                <a:gd name="connsiteY12-114" fmla="*/ 1139323 h 1424419"/>
                <a:gd name="connsiteX13-115" fmla="*/ 68397 w 1306046"/>
                <a:gd name="connsiteY13-116" fmla="*/ 1130059 h 1424419"/>
                <a:gd name="connsiteX14-117" fmla="*/ 667 w 1306046"/>
                <a:gd name="connsiteY14-118" fmla="*/ 999105 h 1424419"/>
                <a:gd name="connsiteX15-119" fmla="*/ 0 w 1306046"/>
                <a:gd name="connsiteY15-120" fmla="*/ 972364 h 1424419"/>
                <a:gd name="connsiteX16-121" fmla="*/ 2496 w 1306046"/>
                <a:gd name="connsiteY16-122" fmla="*/ 463106 h 1424419"/>
                <a:gd name="connsiteX17-123" fmla="*/ 2458 w 1306046"/>
                <a:gd name="connsiteY17-124" fmla="*/ 429563 h 1424419"/>
                <a:gd name="connsiteX18-125" fmla="*/ 75248 w 1306046"/>
                <a:gd name="connsiteY18-126" fmla="*/ 303202 h 1424419"/>
                <a:gd name="connsiteX19-127" fmla="*/ 103465 w 1306046"/>
                <a:gd name="connsiteY19-128" fmla="*/ 288252 h 1424419"/>
                <a:gd name="connsiteX20-129" fmla="*/ 541533 w 1306046"/>
                <a:gd name="connsiteY20-130" fmla="*/ 38110 h 1424419"/>
                <a:gd name="connsiteX21-131" fmla="*/ 653528 w 1306046"/>
                <a:gd name="connsiteY21-132" fmla="*/ 0 h 1424419"/>
                <a:gd name="connsiteX0-133" fmla="*/ 653528 w 1305333"/>
                <a:gd name="connsiteY0-134" fmla="*/ 0 h 1424419"/>
                <a:gd name="connsiteX1-135" fmla="*/ 757287 w 1305333"/>
                <a:gd name="connsiteY1-136" fmla="*/ 32444 h 1424419"/>
                <a:gd name="connsiteX2-137" fmla="*/ 1206876 w 1305333"/>
                <a:gd name="connsiteY2-138" fmla="*/ 284945 h 1424419"/>
                <a:gd name="connsiteX3-139" fmla="*/ 1233464 w 1305333"/>
                <a:gd name="connsiteY3-140" fmla="*/ 306775 h 1424419"/>
                <a:gd name="connsiteX4-141" fmla="*/ 1301712 w 1305333"/>
                <a:gd name="connsiteY4-142" fmla="*/ 442384 h 1424419"/>
                <a:gd name="connsiteX5-143" fmla="*/ 1303099 w 1305333"/>
                <a:gd name="connsiteY5-144" fmla="*/ 495558 h 1424419"/>
                <a:gd name="connsiteX6-145" fmla="*/ 1303099 w 1305333"/>
                <a:gd name="connsiteY6-146" fmla="*/ 952393 h 1424419"/>
                <a:gd name="connsiteX7-147" fmla="*/ 1305306 w 1305333"/>
                <a:gd name="connsiteY7-148" fmla="*/ 990115 h 1424419"/>
                <a:gd name="connsiteX8-149" fmla="*/ 1193590 w 1305333"/>
                <a:gd name="connsiteY8-150" fmla="*/ 1159518 h 1424419"/>
                <a:gd name="connsiteX9-151" fmla="*/ 1188747 w 1305333"/>
                <a:gd name="connsiteY9-152" fmla="*/ 1163476 h 1424419"/>
                <a:gd name="connsiteX10-153" fmla="*/ 792288 w 1305333"/>
                <a:gd name="connsiteY10-154" fmla="*/ 1385653 h 1424419"/>
                <a:gd name="connsiteX11-155" fmla="*/ 522686 w 1305333"/>
                <a:gd name="connsiteY11-156" fmla="*/ 1384922 h 1424419"/>
                <a:gd name="connsiteX12-157" fmla="*/ 80344 w 1305333"/>
                <a:gd name="connsiteY12-158" fmla="*/ 1139323 h 1424419"/>
                <a:gd name="connsiteX13-159" fmla="*/ 68397 w 1305333"/>
                <a:gd name="connsiteY13-160" fmla="*/ 1130059 h 1424419"/>
                <a:gd name="connsiteX14-161" fmla="*/ 667 w 1305333"/>
                <a:gd name="connsiteY14-162" fmla="*/ 999105 h 1424419"/>
                <a:gd name="connsiteX15-163" fmla="*/ 0 w 1305333"/>
                <a:gd name="connsiteY15-164" fmla="*/ 972364 h 1424419"/>
                <a:gd name="connsiteX16-165" fmla="*/ 2496 w 1305333"/>
                <a:gd name="connsiteY16-166" fmla="*/ 463106 h 1424419"/>
                <a:gd name="connsiteX17-167" fmla="*/ 2458 w 1305333"/>
                <a:gd name="connsiteY17-168" fmla="*/ 429563 h 1424419"/>
                <a:gd name="connsiteX18-169" fmla="*/ 75248 w 1305333"/>
                <a:gd name="connsiteY18-170" fmla="*/ 303202 h 1424419"/>
                <a:gd name="connsiteX19-171" fmla="*/ 103465 w 1305333"/>
                <a:gd name="connsiteY19-172" fmla="*/ 288252 h 1424419"/>
                <a:gd name="connsiteX20-173" fmla="*/ 541533 w 1305333"/>
                <a:gd name="connsiteY20-174" fmla="*/ 38110 h 1424419"/>
                <a:gd name="connsiteX21-175" fmla="*/ 653528 w 1305333"/>
                <a:gd name="connsiteY21-176" fmla="*/ 0 h 1424419"/>
                <a:gd name="connsiteX0-177" fmla="*/ 653528 w 1305333"/>
                <a:gd name="connsiteY0-178" fmla="*/ 0 h 1424419"/>
                <a:gd name="connsiteX1-179" fmla="*/ 757287 w 1305333"/>
                <a:gd name="connsiteY1-180" fmla="*/ 32444 h 1424419"/>
                <a:gd name="connsiteX2-181" fmla="*/ 1206876 w 1305333"/>
                <a:gd name="connsiteY2-182" fmla="*/ 284945 h 1424419"/>
                <a:gd name="connsiteX3-183" fmla="*/ 1233464 w 1305333"/>
                <a:gd name="connsiteY3-184" fmla="*/ 306775 h 1424419"/>
                <a:gd name="connsiteX4-185" fmla="*/ 1301712 w 1305333"/>
                <a:gd name="connsiteY4-186" fmla="*/ 442384 h 1424419"/>
                <a:gd name="connsiteX5-187" fmla="*/ 1303099 w 1305333"/>
                <a:gd name="connsiteY5-188" fmla="*/ 495558 h 1424419"/>
                <a:gd name="connsiteX6-189" fmla="*/ 1303099 w 1305333"/>
                <a:gd name="connsiteY6-190" fmla="*/ 952393 h 1424419"/>
                <a:gd name="connsiteX7-191" fmla="*/ 1305306 w 1305333"/>
                <a:gd name="connsiteY7-192" fmla="*/ 990115 h 1424419"/>
                <a:gd name="connsiteX8-193" fmla="*/ 1193590 w 1305333"/>
                <a:gd name="connsiteY8-194" fmla="*/ 1159518 h 1424419"/>
                <a:gd name="connsiteX9-195" fmla="*/ 1172881 w 1305333"/>
                <a:gd name="connsiteY9-196" fmla="*/ 1179342 h 1424419"/>
                <a:gd name="connsiteX10-197" fmla="*/ 792288 w 1305333"/>
                <a:gd name="connsiteY10-198" fmla="*/ 1385653 h 1424419"/>
                <a:gd name="connsiteX11-199" fmla="*/ 522686 w 1305333"/>
                <a:gd name="connsiteY11-200" fmla="*/ 1384922 h 1424419"/>
                <a:gd name="connsiteX12-201" fmla="*/ 80344 w 1305333"/>
                <a:gd name="connsiteY12-202" fmla="*/ 1139323 h 1424419"/>
                <a:gd name="connsiteX13-203" fmla="*/ 68397 w 1305333"/>
                <a:gd name="connsiteY13-204" fmla="*/ 1130059 h 1424419"/>
                <a:gd name="connsiteX14-205" fmla="*/ 667 w 1305333"/>
                <a:gd name="connsiteY14-206" fmla="*/ 999105 h 1424419"/>
                <a:gd name="connsiteX15-207" fmla="*/ 0 w 1305333"/>
                <a:gd name="connsiteY15-208" fmla="*/ 972364 h 1424419"/>
                <a:gd name="connsiteX16-209" fmla="*/ 2496 w 1305333"/>
                <a:gd name="connsiteY16-210" fmla="*/ 463106 h 1424419"/>
                <a:gd name="connsiteX17-211" fmla="*/ 2458 w 1305333"/>
                <a:gd name="connsiteY17-212" fmla="*/ 429563 h 1424419"/>
                <a:gd name="connsiteX18-213" fmla="*/ 75248 w 1305333"/>
                <a:gd name="connsiteY18-214" fmla="*/ 303202 h 1424419"/>
                <a:gd name="connsiteX19-215" fmla="*/ 103465 w 1305333"/>
                <a:gd name="connsiteY19-216" fmla="*/ 288252 h 1424419"/>
                <a:gd name="connsiteX20-217" fmla="*/ 541533 w 1305333"/>
                <a:gd name="connsiteY20-218" fmla="*/ 38110 h 1424419"/>
                <a:gd name="connsiteX21-219" fmla="*/ 653528 w 1305333"/>
                <a:gd name="connsiteY21-220" fmla="*/ 0 h 1424419"/>
                <a:gd name="connsiteX0-221" fmla="*/ 653528 w 1305333"/>
                <a:gd name="connsiteY0-222" fmla="*/ 0 h 1424419"/>
                <a:gd name="connsiteX1-223" fmla="*/ 757287 w 1305333"/>
                <a:gd name="connsiteY1-224" fmla="*/ 32444 h 1424419"/>
                <a:gd name="connsiteX2-225" fmla="*/ 1206876 w 1305333"/>
                <a:gd name="connsiteY2-226" fmla="*/ 284945 h 1424419"/>
                <a:gd name="connsiteX3-227" fmla="*/ 1233464 w 1305333"/>
                <a:gd name="connsiteY3-228" fmla="*/ 306775 h 1424419"/>
                <a:gd name="connsiteX4-229" fmla="*/ 1301712 w 1305333"/>
                <a:gd name="connsiteY4-230" fmla="*/ 442384 h 1424419"/>
                <a:gd name="connsiteX5-231" fmla="*/ 1303099 w 1305333"/>
                <a:gd name="connsiteY5-232" fmla="*/ 495558 h 1424419"/>
                <a:gd name="connsiteX6-233" fmla="*/ 1303099 w 1305333"/>
                <a:gd name="connsiteY6-234" fmla="*/ 952393 h 1424419"/>
                <a:gd name="connsiteX7-235" fmla="*/ 1305306 w 1305333"/>
                <a:gd name="connsiteY7-236" fmla="*/ 990115 h 1424419"/>
                <a:gd name="connsiteX8-237" fmla="*/ 1193590 w 1305333"/>
                <a:gd name="connsiteY8-238" fmla="*/ 1159518 h 1424419"/>
                <a:gd name="connsiteX9-239" fmla="*/ 1172881 w 1305333"/>
                <a:gd name="connsiteY9-240" fmla="*/ 1179342 h 1424419"/>
                <a:gd name="connsiteX10-241" fmla="*/ 792288 w 1305333"/>
                <a:gd name="connsiteY10-242" fmla="*/ 1385653 h 1424419"/>
                <a:gd name="connsiteX11-243" fmla="*/ 522686 w 1305333"/>
                <a:gd name="connsiteY11-244" fmla="*/ 1384922 h 1424419"/>
                <a:gd name="connsiteX12-245" fmla="*/ 80344 w 1305333"/>
                <a:gd name="connsiteY12-246" fmla="*/ 1139323 h 1424419"/>
                <a:gd name="connsiteX13-247" fmla="*/ 68397 w 1305333"/>
                <a:gd name="connsiteY13-248" fmla="*/ 1130059 h 1424419"/>
                <a:gd name="connsiteX14-249" fmla="*/ 667 w 1305333"/>
                <a:gd name="connsiteY14-250" fmla="*/ 999105 h 1424419"/>
                <a:gd name="connsiteX15-251" fmla="*/ 0 w 1305333"/>
                <a:gd name="connsiteY15-252" fmla="*/ 972364 h 1424419"/>
                <a:gd name="connsiteX16-253" fmla="*/ 2496 w 1305333"/>
                <a:gd name="connsiteY16-254" fmla="*/ 463106 h 1424419"/>
                <a:gd name="connsiteX17-255" fmla="*/ 2458 w 1305333"/>
                <a:gd name="connsiteY17-256" fmla="*/ 429563 h 1424419"/>
                <a:gd name="connsiteX18-257" fmla="*/ 75248 w 1305333"/>
                <a:gd name="connsiteY18-258" fmla="*/ 303202 h 1424419"/>
                <a:gd name="connsiteX19-259" fmla="*/ 103465 w 1305333"/>
                <a:gd name="connsiteY19-260" fmla="*/ 288252 h 1424419"/>
                <a:gd name="connsiteX20-261" fmla="*/ 541533 w 1305333"/>
                <a:gd name="connsiteY20-262" fmla="*/ 38110 h 1424419"/>
                <a:gd name="connsiteX21-263" fmla="*/ 653528 w 1305333"/>
                <a:gd name="connsiteY21-264" fmla="*/ 0 h 1424419"/>
                <a:gd name="connsiteX0-265" fmla="*/ 653528 w 1305333"/>
                <a:gd name="connsiteY0-266" fmla="*/ 0 h 1424419"/>
                <a:gd name="connsiteX1-267" fmla="*/ 757287 w 1305333"/>
                <a:gd name="connsiteY1-268" fmla="*/ 32444 h 1424419"/>
                <a:gd name="connsiteX2-269" fmla="*/ 1206876 w 1305333"/>
                <a:gd name="connsiteY2-270" fmla="*/ 284945 h 1424419"/>
                <a:gd name="connsiteX3-271" fmla="*/ 1233464 w 1305333"/>
                <a:gd name="connsiteY3-272" fmla="*/ 306775 h 1424419"/>
                <a:gd name="connsiteX4-273" fmla="*/ 1301712 w 1305333"/>
                <a:gd name="connsiteY4-274" fmla="*/ 442384 h 1424419"/>
                <a:gd name="connsiteX5-275" fmla="*/ 1303099 w 1305333"/>
                <a:gd name="connsiteY5-276" fmla="*/ 495558 h 1424419"/>
                <a:gd name="connsiteX6-277" fmla="*/ 1303099 w 1305333"/>
                <a:gd name="connsiteY6-278" fmla="*/ 952393 h 1424419"/>
                <a:gd name="connsiteX7-279" fmla="*/ 1305306 w 1305333"/>
                <a:gd name="connsiteY7-280" fmla="*/ 990115 h 1424419"/>
                <a:gd name="connsiteX8-281" fmla="*/ 1193590 w 1305333"/>
                <a:gd name="connsiteY8-282" fmla="*/ 1159518 h 1424419"/>
                <a:gd name="connsiteX9-283" fmla="*/ 1172881 w 1305333"/>
                <a:gd name="connsiteY9-284" fmla="*/ 1179342 h 1424419"/>
                <a:gd name="connsiteX10-285" fmla="*/ 792288 w 1305333"/>
                <a:gd name="connsiteY10-286" fmla="*/ 1385653 h 1424419"/>
                <a:gd name="connsiteX11-287" fmla="*/ 522686 w 1305333"/>
                <a:gd name="connsiteY11-288" fmla="*/ 1384922 h 1424419"/>
                <a:gd name="connsiteX12-289" fmla="*/ 80344 w 1305333"/>
                <a:gd name="connsiteY12-290" fmla="*/ 1139323 h 1424419"/>
                <a:gd name="connsiteX13-291" fmla="*/ 68397 w 1305333"/>
                <a:gd name="connsiteY13-292" fmla="*/ 1130059 h 1424419"/>
                <a:gd name="connsiteX14-293" fmla="*/ 667 w 1305333"/>
                <a:gd name="connsiteY14-294" fmla="*/ 999105 h 1424419"/>
                <a:gd name="connsiteX15-295" fmla="*/ 0 w 1305333"/>
                <a:gd name="connsiteY15-296" fmla="*/ 972364 h 1424419"/>
                <a:gd name="connsiteX16-297" fmla="*/ 2496 w 1305333"/>
                <a:gd name="connsiteY16-298" fmla="*/ 463106 h 1424419"/>
                <a:gd name="connsiteX17-299" fmla="*/ 2458 w 1305333"/>
                <a:gd name="connsiteY17-300" fmla="*/ 429563 h 1424419"/>
                <a:gd name="connsiteX18-301" fmla="*/ 75248 w 1305333"/>
                <a:gd name="connsiteY18-302" fmla="*/ 303202 h 1424419"/>
                <a:gd name="connsiteX19-303" fmla="*/ 103465 w 1305333"/>
                <a:gd name="connsiteY19-304" fmla="*/ 288252 h 1424419"/>
                <a:gd name="connsiteX20-305" fmla="*/ 541533 w 1305333"/>
                <a:gd name="connsiteY20-306" fmla="*/ 38110 h 1424419"/>
                <a:gd name="connsiteX21-307" fmla="*/ 653528 w 1305333"/>
                <a:gd name="connsiteY21-308" fmla="*/ 0 h 1424419"/>
                <a:gd name="connsiteX0-309" fmla="*/ 653528 w 1305333"/>
                <a:gd name="connsiteY0-310" fmla="*/ 0 h 1424419"/>
                <a:gd name="connsiteX1-311" fmla="*/ 757287 w 1305333"/>
                <a:gd name="connsiteY1-312" fmla="*/ 32444 h 1424419"/>
                <a:gd name="connsiteX2-313" fmla="*/ 1206876 w 1305333"/>
                <a:gd name="connsiteY2-314" fmla="*/ 284945 h 1424419"/>
                <a:gd name="connsiteX3-315" fmla="*/ 1233464 w 1305333"/>
                <a:gd name="connsiteY3-316" fmla="*/ 306775 h 1424419"/>
                <a:gd name="connsiteX4-317" fmla="*/ 1301712 w 1305333"/>
                <a:gd name="connsiteY4-318" fmla="*/ 442384 h 1424419"/>
                <a:gd name="connsiteX5-319" fmla="*/ 1303099 w 1305333"/>
                <a:gd name="connsiteY5-320" fmla="*/ 495558 h 1424419"/>
                <a:gd name="connsiteX6-321" fmla="*/ 1303099 w 1305333"/>
                <a:gd name="connsiteY6-322" fmla="*/ 952393 h 1424419"/>
                <a:gd name="connsiteX7-323" fmla="*/ 1305306 w 1305333"/>
                <a:gd name="connsiteY7-324" fmla="*/ 990115 h 1424419"/>
                <a:gd name="connsiteX8-325" fmla="*/ 1193590 w 1305333"/>
                <a:gd name="connsiteY8-326" fmla="*/ 1159518 h 1424419"/>
                <a:gd name="connsiteX9-327" fmla="*/ 1172881 w 1305333"/>
                <a:gd name="connsiteY9-328" fmla="*/ 1179342 h 1424419"/>
                <a:gd name="connsiteX10-329" fmla="*/ 792288 w 1305333"/>
                <a:gd name="connsiteY10-330" fmla="*/ 1385653 h 1424419"/>
                <a:gd name="connsiteX11-331" fmla="*/ 522686 w 1305333"/>
                <a:gd name="connsiteY11-332" fmla="*/ 1384922 h 1424419"/>
                <a:gd name="connsiteX12-333" fmla="*/ 80344 w 1305333"/>
                <a:gd name="connsiteY12-334" fmla="*/ 1139323 h 1424419"/>
                <a:gd name="connsiteX13-335" fmla="*/ 68397 w 1305333"/>
                <a:gd name="connsiteY13-336" fmla="*/ 1130059 h 1424419"/>
                <a:gd name="connsiteX14-337" fmla="*/ 667 w 1305333"/>
                <a:gd name="connsiteY14-338" fmla="*/ 999105 h 1424419"/>
                <a:gd name="connsiteX15-339" fmla="*/ 0 w 1305333"/>
                <a:gd name="connsiteY15-340" fmla="*/ 972364 h 1424419"/>
                <a:gd name="connsiteX16-341" fmla="*/ 2496 w 1305333"/>
                <a:gd name="connsiteY16-342" fmla="*/ 463106 h 1424419"/>
                <a:gd name="connsiteX17-343" fmla="*/ 2458 w 1305333"/>
                <a:gd name="connsiteY17-344" fmla="*/ 429563 h 1424419"/>
                <a:gd name="connsiteX18-345" fmla="*/ 75248 w 1305333"/>
                <a:gd name="connsiteY18-346" fmla="*/ 303202 h 1424419"/>
                <a:gd name="connsiteX19-347" fmla="*/ 103465 w 1305333"/>
                <a:gd name="connsiteY19-348" fmla="*/ 288252 h 1424419"/>
                <a:gd name="connsiteX20-349" fmla="*/ 541533 w 1305333"/>
                <a:gd name="connsiteY20-350" fmla="*/ 38110 h 1424419"/>
                <a:gd name="connsiteX21-351" fmla="*/ 653528 w 1305333"/>
                <a:gd name="connsiteY21-352" fmla="*/ 0 h 1424419"/>
                <a:gd name="connsiteX0-353" fmla="*/ 653528 w 1305333"/>
                <a:gd name="connsiteY0-354" fmla="*/ 0 h 1424419"/>
                <a:gd name="connsiteX1-355" fmla="*/ 757287 w 1305333"/>
                <a:gd name="connsiteY1-356" fmla="*/ 32444 h 1424419"/>
                <a:gd name="connsiteX2-357" fmla="*/ 1206876 w 1305333"/>
                <a:gd name="connsiteY2-358" fmla="*/ 284945 h 1424419"/>
                <a:gd name="connsiteX3-359" fmla="*/ 1233464 w 1305333"/>
                <a:gd name="connsiteY3-360" fmla="*/ 306775 h 1424419"/>
                <a:gd name="connsiteX4-361" fmla="*/ 1301712 w 1305333"/>
                <a:gd name="connsiteY4-362" fmla="*/ 442384 h 1424419"/>
                <a:gd name="connsiteX5-363" fmla="*/ 1303099 w 1305333"/>
                <a:gd name="connsiteY5-364" fmla="*/ 495558 h 1424419"/>
                <a:gd name="connsiteX6-365" fmla="*/ 1303099 w 1305333"/>
                <a:gd name="connsiteY6-366" fmla="*/ 952393 h 1424419"/>
                <a:gd name="connsiteX7-367" fmla="*/ 1305306 w 1305333"/>
                <a:gd name="connsiteY7-368" fmla="*/ 990115 h 1424419"/>
                <a:gd name="connsiteX8-369" fmla="*/ 1193590 w 1305333"/>
                <a:gd name="connsiteY8-370" fmla="*/ 1159518 h 1424419"/>
                <a:gd name="connsiteX9-371" fmla="*/ 1172881 w 1305333"/>
                <a:gd name="connsiteY9-372" fmla="*/ 1179342 h 1424419"/>
                <a:gd name="connsiteX10-373" fmla="*/ 792288 w 1305333"/>
                <a:gd name="connsiteY10-374" fmla="*/ 1385653 h 1424419"/>
                <a:gd name="connsiteX11-375" fmla="*/ 522686 w 1305333"/>
                <a:gd name="connsiteY11-376" fmla="*/ 1384922 h 1424419"/>
                <a:gd name="connsiteX12-377" fmla="*/ 80344 w 1305333"/>
                <a:gd name="connsiteY12-378" fmla="*/ 1139323 h 1424419"/>
                <a:gd name="connsiteX13-379" fmla="*/ 68397 w 1305333"/>
                <a:gd name="connsiteY13-380" fmla="*/ 1130059 h 1424419"/>
                <a:gd name="connsiteX14-381" fmla="*/ 667 w 1305333"/>
                <a:gd name="connsiteY14-382" fmla="*/ 999105 h 1424419"/>
                <a:gd name="connsiteX15-383" fmla="*/ 0 w 1305333"/>
                <a:gd name="connsiteY15-384" fmla="*/ 972364 h 1424419"/>
                <a:gd name="connsiteX16-385" fmla="*/ 2496 w 1305333"/>
                <a:gd name="connsiteY16-386" fmla="*/ 463106 h 1424419"/>
                <a:gd name="connsiteX17-387" fmla="*/ 2458 w 1305333"/>
                <a:gd name="connsiteY17-388" fmla="*/ 429563 h 1424419"/>
                <a:gd name="connsiteX18-389" fmla="*/ 75248 w 1305333"/>
                <a:gd name="connsiteY18-390" fmla="*/ 303202 h 1424419"/>
                <a:gd name="connsiteX19-391" fmla="*/ 106293 w 1305333"/>
                <a:gd name="connsiteY19-392" fmla="*/ 282597 h 1424419"/>
                <a:gd name="connsiteX20-393" fmla="*/ 541533 w 1305333"/>
                <a:gd name="connsiteY20-394" fmla="*/ 38110 h 1424419"/>
                <a:gd name="connsiteX21-395" fmla="*/ 653528 w 1305333"/>
                <a:gd name="connsiteY21-396" fmla="*/ 0 h 1424419"/>
                <a:gd name="connsiteX0-397" fmla="*/ 653528 w 1305333"/>
                <a:gd name="connsiteY0-398" fmla="*/ 0 h 1424419"/>
                <a:gd name="connsiteX1-399" fmla="*/ 757287 w 1305333"/>
                <a:gd name="connsiteY1-400" fmla="*/ 32444 h 1424419"/>
                <a:gd name="connsiteX2-401" fmla="*/ 1206876 w 1305333"/>
                <a:gd name="connsiteY2-402" fmla="*/ 284945 h 1424419"/>
                <a:gd name="connsiteX3-403" fmla="*/ 1237706 w 1305333"/>
                <a:gd name="connsiteY3-404" fmla="*/ 306775 h 1424419"/>
                <a:gd name="connsiteX4-405" fmla="*/ 1301712 w 1305333"/>
                <a:gd name="connsiteY4-406" fmla="*/ 442384 h 1424419"/>
                <a:gd name="connsiteX5-407" fmla="*/ 1303099 w 1305333"/>
                <a:gd name="connsiteY5-408" fmla="*/ 495558 h 1424419"/>
                <a:gd name="connsiteX6-409" fmla="*/ 1303099 w 1305333"/>
                <a:gd name="connsiteY6-410" fmla="*/ 952393 h 1424419"/>
                <a:gd name="connsiteX7-411" fmla="*/ 1305306 w 1305333"/>
                <a:gd name="connsiteY7-412" fmla="*/ 990115 h 1424419"/>
                <a:gd name="connsiteX8-413" fmla="*/ 1193590 w 1305333"/>
                <a:gd name="connsiteY8-414" fmla="*/ 1159518 h 1424419"/>
                <a:gd name="connsiteX9-415" fmla="*/ 1172881 w 1305333"/>
                <a:gd name="connsiteY9-416" fmla="*/ 1179342 h 1424419"/>
                <a:gd name="connsiteX10-417" fmla="*/ 792288 w 1305333"/>
                <a:gd name="connsiteY10-418" fmla="*/ 1385653 h 1424419"/>
                <a:gd name="connsiteX11-419" fmla="*/ 522686 w 1305333"/>
                <a:gd name="connsiteY11-420" fmla="*/ 1384922 h 1424419"/>
                <a:gd name="connsiteX12-421" fmla="*/ 80344 w 1305333"/>
                <a:gd name="connsiteY12-422" fmla="*/ 1139323 h 1424419"/>
                <a:gd name="connsiteX13-423" fmla="*/ 68397 w 1305333"/>
                <a:gd name="connsiteY13-424" fmla="*/ 1130059 h 1424419"/>
                <a:gd name="connsiteX14-425" fmla="*/ 667 w 1305333"/>
                <a:gd name="connsiteY14-426" fmla="*/ 999105 h 1424419"/>
                <a:gd name="connsiteX15-427" fmla="*/ 0 w 1305333"/>
                <a:gd name="connsiteY15-428" fmla="*/ 972364 h 1424419"/>
                <a:gd name="connsiteX16-429" fmla="*/ 2496 w 1305333"/>
                <a:gd name="connsiteY16-430" fmla="*/ 463106 h 1424419"/>
                <a:gd name="connsiteX17-431" fmla="*/ 2458 w 1305333"/>
                <a:gd name="connsiteY17-432" fmla="*/ 429563 h 1424419"/>
                <a:gd name="connsiteX18-433" fmla="*/ 75248 w 1305333"/>
                <a:gd name="connsiteY18-434" fmla="*/ 303202 h 1424419"/>
                <a:gd name="connsiteX19-435" fmla="*/ 106293 w 1305333"/>
                <a:gd name="connsiteY19-436" fmla="*/ 282597 h 1424419"/>
                <a:gd name="connsiteX20-437" fmla="*/ 541533 w 1305333"/>
                <a:gd name="connsiteY20-438" fmla="*/ 38110 h 1424419"/>
                <a:gd name="connsiteX21-439" fmla="*/ 653528 w 1305333"/>
                <a:gd name="connsiteY21-440" fmla="*/ 0 h 1424419"/>
                <a:gd name="connsiteX0-441" fmla="*/ 653528 w 1305333"/>
                <a:gd name="connsiteY0-442" fmla="*/ 0 h 1424419"/>
                <a:gd name="connsiteX1-443" fmla="*/ 757287 w 1305333"/>
                <a:gd name="connsiteY1-444" fmla="*/ 32444 h 1424419"/>
                <a:gd name="connsiteX2-445" fmla="*/ 1206876 w 1305333"/>
                <a:gd name="connsiteY2-446" fmla="*/ 284945 h 1424419"/>
                <a:gd name="connsiteX3-447" fmla="*/ 1237706 w 1305333"/>
                <a:gd name="connsiteY3-448" fmla="*/ 306775 h 1424419"/>
                <a:gd name="connsiteX4-449" fmla="*/ 1301712 w 1305333"/>
                <a:gd name="connsiteY4-450" fmla="*/ 442384 h 1424419"/>
                <a:gd name="connsiteX5-451" fmla="*/ 1303099 w 1305333"/>
                <a:gd name="connsiteY5-452" fmla="*/ 495558 h 1424419"/>
                <a:gd name="connsiteX6-453" fmla="*/ 1303099 w 1305333"/>
                <a:gd name="connsiteY6-454" fmla="*/ 952393 h 1424419"/>
                <a:gd name="connsiteX7-455" fmla="*/ 1305306 w 1305333"/>
                <a:gd name="connsiteY7-456" fmla="*/ 990115 h 1424419"/>
                <a:gd name="connsiteX8-457" fmla="*/ 1211970 w 1305333"/>
                <a:gd name="connsiteY8-458" fmla="*/ 1149621 h 1424419"/>
                <a:gd name="connsiteX9-459" fmla="*/ 1172881 w 1305333"/>
                <a:gd name="connsiteY9-460" fmla="*/ 1179342 h 1424419"/>
                <a:gd name="connsiteX10-461" fmla="*/ 792288 w 1305333"/>
                <a:gd name="connsiteY10-462" fmla="*/ 1385653 h 1424419"/>
                <a:gd name="connsiteX11-463" fmla="*/ 522686 w 1305333"/>
                <a:gd name="connsiteY11-464" fmla="*/ 1384922 h 1424419"/>
                <a:gd name="connsiteX12-465" fmla="*/ 80344 w 1305333"/>
                <a:gd name="connsiteY12-466" fmla="*/ 1139323 h 1424419"/>
                <a:gd name="connsiteX13-467" fmla="*/ 68397 w 1305333"/>
                <a:gd name="connsiteY13-468" fmla="*/ 1130059 h 1424419"/>
                <a:gd name="connsiteX14-469" fmla="*/ 667 w 1305333"/>
                <a:gd name="connsiteY14-470" fmla="*/ 999105 h 1424419"/>
                <a:gd name="connsiteX15-471" fmla="*/ 0 w 1305333"/>
                <a:gd name="connsiteY15-472" fmla="*/ 972364 h 1424419"/>
                <a:gd name="connsiteX16-473" fmla="*/ 2496 w 1305333"/>
                <a:gd name="connsiteY16-474" fmla="*/ 463106 h 1424419"/>
                <a:gd name="connsiteX17-475" fmla="*/ 2458 w 1305333"/>
                <a:gd name="connsiteY17-476" fmla="*/ 429563 h 1424419"/>
                <a:gd name="connsiteX18-477" fmla="*/ 75248 w 1305333"/>
                <a:gd name="connsiteY18-478" fmla="*/ 303202 h 1424419"/>
                <a:gd name="connsiteX19-479" fmla="*/ 106293 w 1305333"/>
                <a:gd name="connsiteY19-480" fmla="*/ 282597 h 1424419"/>
                <a:gd name="connsiteX20-481" fmla="*/ 541533 w 1305333"/>
                <a:gd name="connsiteY20-482" fmla="*/ 38110 h 1424419"/>
                <a:gd name="connsiteX21-483" fmla="*/ 653528 w 1305333"/>
                <a:gd name="connsiteY21-484" fmla="*/ 0 h 1424419"/>
                <a:gd name="connsiteX0-485" fmla="*/ 653528 w 1305333"/>
                <a:gd name="connsiteY0-486" fmla="*/ 0 h 1424419"/>
                <a:gd name="connsiteX1-487" fmla="*/ 757287 w 1305333"/>
                <a:gd name="connsiteY1-488" fmla="*/ 32444 h 1424419"/>
                <a:gd name="connsiteX2-489" fmla="*/ 1206876 w 1305333"/>
                <a:gd name="connsiteY2-490" fmla="*/ 284945 h 1424419"/>
                <a:gd name="connsiteX3-491" fmla="*/ 1237706 w 1305333"/>
                <a:gd name="connsiteY3-492" fmla="*/ 306775 h 1424419"/>
                <a:gd name="connsiteX4-493" fmla="*/ 1301712 w 1305333"/>
                <a:gd name="connsiteY4-494" fmla="*/ 442384 h 1424419"/>
                <a:gd name="connsiteX5-495" fmla="*/ 1303099 w 1305333"/>
                <a:gd name="connsiteY5-496" fmla="*/ 495558 h 1424419"/>
                <a:gd name="connsiteX6-497" fmla="*/ 1303099 w 1305333"/>
                <a:gd name="connsiteY6-498" fmla="*/ 952393 h 1424419"/>
                <a:gd name="connsiteX7-499" fmla="*/ 1305306 w 1305333"/>
                <a:gd name="connsiteY7-500" fmla="*/ 990115 h 1424419"/>
                <a:gd name="connsiteX8-501" fmla="*/ 1236006 w 1305333"/>
                <a:gd name="connsiteY8-502" fmla="*/ 1160932 h 1424419"/>
                <a:gd name="connsiteX9-503" fmla="*/ 1172881 w 1305333"/>
                <a:gd name="connsiteY9-504" fmla="*/ 1179342 h 1424419"/>
                <a:gd name="connsiteX10-505" fmla="*/ 792288 w 1305333"/>
                <a:gd name="connsiteY10-506" fmla="*/ 1385653 h 1424419"/>
                <a:gd name="connsiteX11-507" fmla="*/ 522686 w 1305333"/>
                <a:gd name="connsiteY11-508" fmla="*/ 1384922 h 1424419"/>
                <a:gd name="connsiteX12-509" fmla="*/ 80344 w 1305333"/>
                <a:gd name="connsiteY12-510" fmla="*/ 1139323 h 1424419"/>
                <a:gd name="connsiteX13-511" fmla="*/ 68397 w 1305333"/>
                <a:gd name="connsiteY13-512" fmla="*/ 1130059 h 1424419"/>
                <a:gd name="connsiteX14-513" fmla="*/ 667 w 1305333"/>
                <a:gd name="connsiteY14-514" fmla="*/ 999105 h 1424419"/>
                <a:gd name="connsiteX15-515" fmla="*/ 0 w 1305333"/>
                <a:gd name="connsiteY15-516" fmla="*/ 972364 h 1424419"/>
                <a:gd name="connsiteX16-517" fmla="*/ 2496 w 1305333"/>
                <a:gd name="connsiteY16-518" fmla="*/ 463106 h 1424419"/>
                <a:gd name="connsiteX17-519" fmla="*/ 2458 w 1305333"/>
                <a:gd name="connsiteY17-520" fmla="*/ 429563 h 1424419"/>
                <a:gd name="connsiteX18-521" fmla="*/ 75248 w 1305333"/>
                <a:gd name="connsiteY18-522" fmla="*/ 303202 h 1424419"/>
                <a:gd name="connsiteX19-523" fmla="*/ 106293 w 1305333"/>
                <a:gd name="connsiteY19-524" fmla="*/ 282597 h 1424419"/>
                <a:gd name="connsiteX20-525" fmla="*/ 541533 w 1305333"/>
                <a:gd name="connsiteY20-526" fmla="*/ 38110 h 1424419"/>
                <a:gd name="connsiteX21-527" fmla="*/ 653528 w 1305333"/>
                <a:gd name="connsiteY21-528" fmla="*/ 0 h 1424419"/>
                <a:gd name="connsiteX0-529" fmla="*/ 653528 w 1313169"/>
                <a:gd name="connsiteY0-530" fmla="*/ 0 h 1424419"/>
                <a:gd name="connsiteX1-531" fmla="*/ 757287 w 1313169"/>
                <a:gd name="connsiteY1-532" fmla="*/ 32444 h 1424419"/>
                <a:gd name="connsiteX2-533" fmla="*/ 1206876 w 1313169"/>
                <a:gd name="connsiteY2-534" fmla="*/ 284945 h 1424419"/>
                <a:gd name="connsiteX3-535" fmla="*/ 1237706 w 1313169"/>
                <a:gd name="connsiteY3-536" fmla="*/ 306775 h 1424419"/>
                <a:gd name="connsiteX4-537" fmla="*/ 1301712 w 1313169"/>
                <a:gd name="connsiteY4-538" fmla="*/ 442384 h 1424419"/>
                <a:gd name="connsiteX5-539" fmla="*/ 1303099 w 1313169"/>
                <a:gd name="connsiteY5-540" fmla="*/ 495558 h 1424419"/>
                <a:gd name="connsiteX6-541" fmla="*/ 1303099 w 1313169"/>
                <a:gd name="connsiteY6-542" fmla="*/ 952393 h 1424419"/>
                <a:gd name="connsiteX7-543" fmla="*/ 1305306 w 1313169"/>
                <a:gd name="connsiteY7-544" fmla="*/ 990115 h 1424419"/>
                <a:gd name="connsiteX8-545" fmla="*/ 1271352 w 1313169"/>
                <a:gd name="connsiteY8-546" fmla="*/ 1142552 h 1424419"/>
                <a:gd name="connsiteX9-547" fmla="*/ 1172881 w 1313169"/>
                <a:gd name="connsiteY9-548" fmla="*/ 1179342 h 1424419"/>
                <a:gd name="connsiteX10-549" fmla="*/ 792288 w 1313169"/>
                <a:gd name="connsiteY10-550" fmla="*/ 1385653 h 1424419"/>
                <a:gd name="connsiteX11-551" fmla="*/ 522686 w 1313169"/>
                <a:gd name="connsiteY11-552" fmla="*/ 1384922 h 1424419"/>
                <a:gd name="connsiteX12-553" fmla="*/ 80344 w 1313169"/>
                <a:gd name="connsiteY12-554" fmla="*/ 1139323 h 1424419"/>
                <a:gd name="connsiteX13-555" fmla="*/ 68397 w 1313169"/>
                <a:gd name="connsiteY13-556" fmla="*/ 1130059 h 1424419"/>
                <a:gd name="connsiteX14-557" fmla="*/ 667 w 1313169"/>
                <a:gd name="connsiteY14-558" fmla="*/ 999105 h 1424419"/>
                <a:gd name="connsiteX15-559" fmla="*/ 0 w 1313169"/>
                <a:gd name="connsiteY15-560" fmla="*/ 972364 h 1424419"/>
                <a:gd name="connsiteX16-561" fmla="*/ 2496 w 1313169"/>
                <a:gd name="connsiteY16-562" fmla="*/ 463106 h 1424419"/>
                <a:gd name="connsiteX17-563" fmla="*/ 2458 w 1313169"/>
                <a:gd name="connsiteY17-564" fmla="*/ 429563 h 1424419"/>
                <a:gd name="connsiteX18-565" fmla="*/ 75248 w 1313169"/>
                <a:gd name="connsiteY18-566" fmla="*/ 303202 h 1424419"/>
                <a:gd name="connsiteX19-567" fmla="*/ 106293 w 1313169"/>
                <a:gd name="connsiteY19-568" fmla="*/ 282597 h 1424419"/>
                <a:gd name="connsiteX20-569" fmla="*/ 541533 w 1313169"/>
                <a:gd name="connsiteY20-570" fmla="*/ 38110 h 1424419"/>
                <a:gd name="connsiteX21-571" fmla="*/ 653528 w 1313169"/>
                <a:gd name="connsiteY21-572" fmla="*/ 0 h 1424419"/>
                <a:gd name="connsiteX0-573" fmla="*/ 653528 w 1306267"/>
                <a:gd name="connsiteY0-574" fmla="*/ 0 h 1424419"/>
                <a:gd name="connsiteX1-575" fmla="*/ 757287 w 1306267"/>
                <a:gd name="connsiteY1-576" fmla="*/ 32444 h 1424419"/>
                <a:gd name="connsiteX2-577" fmla="*/ 1206876 w 1306267"/>
                <a:gd name="connsiteY2-578" fmla="*/ 284945 h 1424419"/>
                <a:gd name="connsiteX3-579" fmla="*/ 1237706 w 1306267"/>
                <a:gd name="connsiteY3-580" fmla="*/ 306775 h 1424419"/>
                <a:gd name="connsiteX4-581" fmla="*/ 1301712 w 1306267"/>
                <a:gd name="connsiteY4-582" fmla="*/ 442384 h 1424419"/>
                <a:gd name="connsiteX5-583" fmla="*/ 1303099 w 1306267"/>
                <a:gd name="connsiteY5-584" fmla="*/ 495558 h 1424419"/>
                <a:gd name="connsiteX6-585" fmla="*/ 1303099 w 1306267"/>
                <a:gd name="connsiteY6-586" fmla="*/ 952393 h 1424419"/>
                <a:gd name="connsiteX7-587" fmla="*/ 1305306 w 1306267"/>
                <a:gd name="connsiteY7-588" fmla="*/ 990115 h 1424419"/>
                <a:gd name="connsiteX8-589" fmla="*/ 1255800 w 1306267"/>
                <a:gd name="connsiteY8-590" fmla="*/ 1142552 h 1424419"/>
                <a:gd name="connsiteX9-591" fmla="*/ 1172881 w 1306267"/>
                <a:gd name="connsiteY9-592" fmla="*/ 1179342 h 1424419"/>
                <a:gd name="connsiteX10-593" fmla="*/ 792288 w 1306267"/>
                <a:gd name="connsiteY10-594" fmla="*/ 1385653 h 1424419"/>
                <a:gd name="connsiteX11-595" fmla="*/ 522686 w 1306267"/>
                <a:gd name="connsiteY11-596" fmla="*/ 1384922 h 1424419"/>
                <a:gd name="connsiteX12-597" fmla="*/ 80344 w 1306267"/>
                <a:gd name="connsiteY12-598" fmla="*/ 1139323 h 1424419"/>
                <a:gd name="connsiteX13-599" fmla="*/ 68397 w 1306267"/>
                <a:gd name="connsiteY13-600" fmla="*/ 1130059 h 1424419"/>
                <a:gd name="connsiteX14-601" fmla="*/ 667 w 1306267"/>
                <a:gd name="connsiteY14-602" fmla="*/ 999105 h 1424419"/>
                <a:gd name="connsiteX15-603" fmla="*/ 0 w 1306267"/>
                <a:gd name="connsiteY15-604" fmla="*/ 972364 h 1424419"/>
                <a:gd name="connsiteX16-605" fmla="*/ 2496 w 1306267"/>
                <a:gd name="connsiteY16-606" fmla="*/ 463106 h 1424419"/>
                <a:gd name="connsiteX17-607" fmla="*/ 2458 w 1306267"/>
                <a:gd name="connsiteY17-608" fmla="*/ 429563 h 1424419"/>
                <a:gd name="connsiteX18-609" fmla="*/ 75248 w 1306267"/>
                <a:gd name="connsiteY18-610" fmla="*/ 303202 h 1424419"/>
                <a:gd name="connsiteX19-611" fmla="*/ 106293 w 1306267"/>
                <a:gd name="connsiteY19-612" fmla="*/ 282597 h 1424419"/>
                <a:gd name="connsiteX20-613" fmla="*/ 541533 w 1306267"/>
                <a:gd name="connsiteY20-614" fmla="*/ 38110 h 1424419"/>
                <a:gd name="connsiteX21-615" fmla="*/ 653528 w 1306267"/>
                <a:gd name="connsiteY21-616" fmla="*/ 0 h 1424419"/>
                <a:gd name="connsiteX0-617" fmla="*/ 653528 w 1306267"/>
                <a:gd name="connsiteY0-618" fmla="*/ 0 h 1424419"/>
                <a:gd name="connsiteX1-619" fmla="*/ 757287 w 1306267"/>
                <a:gd name="connsiteY1-620" fmla="*/ 32444 h 1424419"/>
                <a:gd name="connsiteX2-621" fmla="*/ 1206876 w 1306267"/>
                <a:gd name="connsiteY2-622" fmla="*/ 284945 h 1424419"/>
                <a:gd name="connsiteX3-623" fmla="*/ 1237706 w 1306267"/>
                <a:gd name="connsiteY3-624" fmla="*/ 306775 h 1424419"/>
                <a:gd name="connsiteX4-625" fmla="*/ 1301712 w 1306267"/>
                <a:gd name="connsiteY4-626" fmla="*/ 442384 h 1424419"/>
                <a:gd name="connsiteX5-627" fmla="*/ 1303099 w 1306267"/>
                <a:gd name="connsiteY5-628" fmla="*/ 495558 h 1424419"/>
                <a:gd name="connsiteX6-629" fmla="*/ 1303099 w 1306267"/>
                <a:gd name="connsiteY6-630" fmla="*/ 952393 h 1424419"/>
                <a:gd name="connsiteX7-631" fmla="*/ 1305306 w 1306267"/>
                <a:gd name="connsiteY7-632" fmla="*/ 990115 h 1424419"/>
                <a:gd name="connsiteX8-633" fmla="*/ 1255800 w 1306267"/>
                <a:gd name="connsiteY8-634" fmla="*/ 1142552 h 1424419"/>
                <a:gd name="connsiteX9-635" fmla="*/ 1172881 w 1306267"/>
                <a:gd name="connsiteY9-636" fmla="*/ 1179342 h 1424419"/>
                <a:gd name="connsiteX10-637" fmla="*/ 792288 w 1306267"/>
                <a:gd name="connsiteY10-638" fmla="*/ 1385653 h 1424419"/>
                <a:gd name="connsiteX11-639" fmla="*/ 522686 w 1306267"/>
                <a:gd name="connsiteY11-640" fmla="*/ 1384922 h 1424419"/>
                <a:gd name="connsiteX12-641" fmla="*/ 80344 w 1306267"/>
                <a:gd name="connsiteY12-642" fmla="*/ 1139323 h 1424419"/>
                <a:gd name="connsiteX13-643" fmla="*/ 61328 w 1306267"/>
                <a:gd name="connsiteY13-644" fmla="*/ 1127231 h 1424419"/>
                <a:gd name="connsiteX14-645" fmla="*/ 667 w 1306267"/>
                <a:gd name="connsiteY14-646" fmla="*/ 999105 h 1424419"/>
                <a:gd name="connsiteX15-647" fmla="*/ 0 w 1306267"/>
                <a:gd name="connsiteY15-648" fmla="*/ 972364 h 1424419"/>
                <a:gd name="connsiteX16-649" fmla="*/ 2496 w 1306267"/>
                <a:gd name="connsiteY16-650" fmla="*/ 463106 h 1424419"/>
                <a:gd name="connsiteX17-651" fmla="*/ 2458 w 1306267"/>
                <a:gd name="connsiteY17-652" fmla="*/ 429563 h 1424419"/>
                <a:gd name="connsiteX18-653" fmla="*/ 75248 w 1306267"/>
                <a:gd name="connsiteY18-654" fmla="*/ 303202 h 1424419"/>
                <a:gd name="connsiteX19-655" fmla="*/ 106293 w 1306267"/>
                <a:gd name="connsiteY19-656" fmla="*/ 282597 h 1424419"/>
                <a:gd name="connsiteX20-657" fmla="*/ 541533 w 1306267"/>
                <a:gd name="connsiteY20-658" fmla="*/ 38110 h 1424419"/>
                <a:gd name="connsiteX21-659" fmla="*/ 653528 w 1306267"/>
                <a:gd name="connsiteY21-660" fmla="*/ 0 h 1424419"/>
                <a:gd name="connsiteX0-661" fmla="*/ 653528 w 1306267"/>
                <a:gd name="connsiteY0-662" fmla="*/ 0 h 1424419"/>
                <a:gd name="connsiteX1-663" fmla="*/ 757287 w 1306267"/>
                <a:gd name="connsiteY1-664" fmla="*/ 32444 h 1424419"/>
                <a:gd name="connsiteX2-665" fmla="*/ 1206876 w 1306267"/>
                <a:gd name="connsiteY2-666" fmla="*/ 284945 h 1424419"/>
                <a:gd name="connsiteX3-667" fmla="*/ 1237706 w 1306267"/>
                <a:gd name="connsiteY3-668" fmla="*/ 306775 h 1424419"/>
                <a:gd name="connsiteX4-669" fmla="*/ 1301712 w 1306267"/>
                <a:gd name="connsiteY4-670" fmla="*/ 442384 h 1424419"/>
                <a:gd name="connsiteX5-671" fmla="*/ 1303099 w 1306267"/>
                <a:gd name="connsiteY5-672" fmla="*/ 495558 h 1424419"/>
                <a:gd name="connsiteX6-673" fmla="*/ 1303099 w 1306267"/>
                <a:gd name="connsiteY6-674" fmla="*/ 952393 h 1424419"/>
                <a:gd name="connsiteX7-675" fmla="*/ 1305306 w 1306267"/>
                <a:gd name="connsiteY7-676" fmla="*/ 990115 h 1424419"/>
                <a:gd name="connsiteX8-677" fmla="*/ 1255800 w 1306267"/>
                <a:gd name="connsiteY8-678" fmla="*/ 1142552 h 1424419"/>
                <a:gd name="connsiteX9-679" fmla="*/ 1172881 w 1306267"/>
                <a:gd name="connsiteY9-680" fmla="*/ 1179342 h 1424419"/>
                <a:gd name="connsiteX10-681" fmla="*/ 792288 w 1306267"/>
                <a:gd name="connsiteY10-682" fmla="*/ 1385653 h 1424419"/>
                <a:gd name="connsiteX11-683" fmla="*/ 522686 w 1306267"/>
                <a:gd name="connsiteY11-684" fmla="*/ 1384922 h 1424419"/>
                <a:gd name="connsiteX12-685" fmla="*/ 80344 w 1306267"/>
                <a:gd name="connsiteY12-686" fmla="*/ 1139323 h 1424419"/>
                <a:gd name="connsiteX13-687" fmla="*/ 61328 w 1306267"/>
                <a:gd name="connsiteY13-688" fmla="*/ 1127231 h 1424419"/>
                <a:gd name="connsiteX14-689" fmla="*/ 667 w 1306267"/>
                <a:gd name="connsiteY14-690" fmla="*/ 999105 h 1424419"/>
                <a:gd name="connsiteX15-691" fmla="*/ 0 w 1306267"/>
                <a:gd name="connsiteY15-692" fmla="*/ 972364 h 1424419"/>
                <a:gd name="connsiteX16-693" fmla="*/ 2496 w 1306267"/>
                <a:gd name="connsiteY16-694" fmla="*/ 463106 h 1424419"/>
                <a:gd name="connsiteX17-695" fmla="*/ 2458 w 1306267"/>
                <a:gd name="connsiteY17-696" fmla="*/ 429563 h 1424419"/>
                <a:gd name="connsiteX18-697" fmla="*/ 75248 w 1306267"/>
                <a:gd name="connsiteY18-698" fmla="*/ 303202 h 1424419"/>
                <a:gd name="connsiteX19-699" fmla="*/ 106293 w 1306267"/>
                <a:gd name="connsiteY19-700" fmla="*/ 282597 h 1424419"/>
                <a:gd name="connsiteX20-701" fmla="*/ 541533 w 1306267"/>
                <a:gd name="connsiteY20-702" fmla="*/ 38110 h 1424419"/>
                <a:gd name="connsiteX21-703" fmla="*/ 653528 w 1306267"/>
                <a:gd name="connsiteY21-704" fmla="*/ 0 h 1424419"/>
                <a:gd name="connsiteX0-705" fmla="*/ 653528 w 1306267"/>
                <a:gd name="connsiteY0-706" fmla="*/ 0 h 1424419"/>
                <a:gd name="connsiteX1-707" fmla="*/ 757287 w 1306267"/>
                <a:gd name="connsiteY1-708" fmla="*/ 32444 h 1424419"/>
                <a:gd name="connsiteX2-709" fmla="*/ 1206876 w 1306267"/>
                <a:gd name="connsiteY2-710" fmla="*/ 284945 h 1424419"/>
                <a:gd name="connsiteX3-711" fmla="*/ 1237706 w 1306267"/>
                <a:gd name="connsiteY3-712" fmla="*/ 306775 h 1424419"/>
                <a:gd name="connsiteX4-713" fmla="*/ 1301712 w 1306267"/>
                <a:gd name="connsiteY4-714" fmla="*/ 442384 h 1424419"/>
                <a:gd name="connsiteX5-715" fmla="*/ 1303099 w 1306267"/>
                <a:gd name="connsiteY5-716" fmla="*/ 495558 h 1424419"/>
                <a:gd name="connsiteX6-717" fmla="*/ 1303099 w 1306267"/>
                <a:gd name="connsiteY6-718" fmla="*/ 952393 h 1424419"/>
                <a:gd name="connsiteX7-719" fmla="*/ 1305306 w 1306267"/>
                <a:gd name="connsiteY7-720" fmla="*/ 990115 h 1424419"/>
                <a:gd name="connsiteX8-721" fmla="*/ 1255800 w 1306267"/>
                <a:gd name="connsiteY8-722" fmla="*/ 1142552 h 1424419"/>
                <a:gd name="connsiteX9-723" fmla="*/ 1172881 w 1306267"/>
                <a:gd name="connsiteY9-724" fmla="*/ 1179342 h 1424419"/>
                <a:gd name="connsiteX10-725" fmla="*/ 792288 w 1306267"/>
                <a:gd name="connsiteY10-726" fmla="*/ 1385653 h 1424419"/>
                <a:gd name="connsiteX11-727" fmla="*/ 522686 w 1306267"/>
                <a:gd name="connsiteY11-728" fmla="*/ 1384922 h 1424419"/>
                <a:gd name="connsiteX12-729" fmla="*/ 90241 w 1306267"/>
                <a:gd name="connsiteY12-730" fmla="*/ 1150634 h 1424419"/>
                <a:gd name="connsiteX13-731" fmla="*/ 61328 w 1306267"/>
                <a:gd name="connsiteY13-732" fmla="*/ 1127231 h 1424419"/>
                <a:gd name="connsiteX14-733" fmla="*/ 667 w 1306267"/>
                <a:gd name="connsiteY14-734" fmla="*/ 999105 h 1424419"/>
                <a:gd name="connsiteX15-735" fmla="*/ 0 w 1306267"/>
                <a:gd name="connsiteY15-736" fmla="*/ 972364 h 1424419"/>
                <a:gd name="connsiteX16-737" fmla="*/ 2496 w 1306267"/>
                <a:gd name="connsiteY16-738" fmla="*/ 463106 h 1424419"/>
                <a:gd name="connsiteX17-739" fmla="*/ 2458 w 1306267"/>
                <a:gd name="connsiteY17-740" fmla="*/ 429563 h 1424419"/>
                <a:gd name="connsiteX18-741" fmla="*/ 75248 w 1306267"/>
                <a:gd name="connsiteY18-742" fmla="*/ 303202 h 1424419"/>
                <a:gd name="connsiteX19-743" fmla="*/ 106293 w 1306267"/>
                <a:gd name="connsiteY19-744" fmla="*/ 282597 h 1424419"/>
                <a:gd name="connsiteX20-745" fmla="*/ 541533 w 1306267"/>
                <a:gd name="connsiteY20-746" fmla="*/ 38110 h 1424419"/>
                <a:gd name="connsiteX21-747" fmla="*/ 653528 w 1306267"/>
                <a:gd name="connsiteY21-748" fmla="*/ 0 h 1424419"/>
                <a:gd name="connsiteX0-749" fmla="*/ 653528 w 1306267"/>
                <a:gd name="connsiteY0-750" fmla="*/ 0 h 1424419"/>
                <a:gd name="connsiteX1-751" fmla="*/ 757287 w 1306267"/>
                <a:gd name="connsiteY1-752" fmla="*/ 32444 h 1424419"/>
                <a:gd name="connsiteX2-753" fmla="*/ 1206876 w 1306267"/>
                <a:gd name="connsiteY2-754" fmla="*/ 284945 h 1424419"/>
                <a:gd name="connsiteX3-755" fmla="*/ 1237706 w 1306267"/>
                <a:gd name="connsiteY3-756" fmla="*/ 306775 h 1424419"/>
                <a:gd name="connsiteX4-757" fmla="*/ 1301712 w 1306267"/>
                <a:gd name="connsiteY4-758" fmla="*/ 442384 h 1424419"/>
                <a:gd name="connsiteX5-759" fmla="*/ 1303099 w 1306267"/>
                <a:gd name="connsiteY5-760" fmla="*/ 495558 h 1424419"/>
                <a:gd name="connsiteX6-761" fmla="*/ 1303099 w 1306267"/>
                <a:gd name="connsiteY6-762" fmla="*/ 952393 h 1424419"/>
                <a:gd name="connsiteX7-763" fmla="*/ 1305306 w 1306267"/>
                <a:gd name="connsiteY7-764" fmla="*/ 990115 h 1424419"/>
                <a:gd name="connsiteX8-765" fmla="*/ 1255800 w 1306267"/>
                <a:gd name="connsiteY8-766" fmla="*/ 1142552 h 1424419"/>
                <a:gd name="connsiteX9-767" fmla="*/ 1172881 w 1306267"/>
                <a:gd name="connsiteY9-768" fmla="*/ 1179342 h 1424419"/>
                <a:gd name="connsiteX10-769" fmla="*/ 792288 w 1306267"/>
                <a:gd name="connsiteY10-770" fmla="*/ 1385653 h 1424419"/>
                <a:gd name="connsiteX11-771" fmla="*/ 522686 w 1306267"/>
                <a:gd name="connsiteY11-772" fmla="*/ 1384922 h 1424419"/>
                <a:gd name="connsiteX12-773" fmla="*/ 90241 w 1306267"/>
                <a:gd name="connsiteY12-774" fmla="*/ 1150634 h 1424419"/>
                <a:gd name="connsiteX13-775" fmla="*/ 61328 w 1306267"/>
                <a:gd name="connsiteY13-776" fmla="*/ 1127231 h 1424419"/>
                <a:gd name="connsiteX14-777" fmla="*/ 667 w 1306267"/>
                <a:gd name="connsiteY14-778" fmla="*/ 999105 h 1424419"/>
                <a:gd name="connsiteX15-779" fmla="*/ 0 w 1306267"/>
                <a:gd name="connsiteY15-780" fmla="*/ 972364 h 1424419"/>
                <a:gd name="connsiteX16-781" fmla="*/ 2496 w 1306267"/>
                <a:gd name="connsiteY16-782" fmla="*/ 463106 h 1424419"/>
                <a:gd name="connsiteX17-783" fmla="*/ 2458 w 1306267"/>
                <a:gd name="connsiteY17-784" fmla="*/ 429563 h 1424419"/>
                <a:gd name="connsiteX18-785" fmla="*/ 75248 w 1306267"/>
                <a:gd name="connsiteY18-786" fmla="*/ 303202 h 1424419"/>
                <a:gd name="connsiteX19-787" fmla="*/ 106293 w 1306267"/>
                <a:gd name="connsiteY19-788" fmla="*/ 282597 h 1424419"/>
                <a:gd name="connsiteX20-789" fmla="*/ 541533 w 1306267"/>
                <a:gd name="connsiteY20-790" fmla="*/ 38110 h 1424419"/>
                <a:gd name="connsiteX21-791" fmla="*/ 653528 w 1306267"/>
                <a:gd name="connsiteY21-792" fmla="*/ 0 h 1424419"/>
                <a:gd name="connsiteX0-793" fmla="*/ 653528 w 1306267"/>
                <a:gd name="connsiteY0-794" fmla="*/ 0 h 1424419"/>
                <a:gd name="connsiteX1-795" fmla="*/ 757287 w 1306267"/>
                <a:gd name="connsiteY1-796" fmla="*/ 32444 h 1424419"/>
                <a:gd name="connsiteX2-797" fmla="*/ 1206876 w 1306267"/>
                <a:gd name="connsiteY2-798" fmla="*/ 284945 h 1424419"/>
                <a:gd name="connsiteX3-799" fmla="*/ 1237706 w 1306267"/>
                <a:gd name="connsiteY3-800" fmla="*/ 306775 h 1424419"/>
                <a:gd name="connsiteX4-801" fmla="*/ 1301712 w 1306267"/>
                <a:gd name="connsiteY4-802" fmla="*/ 442384 h 1424419"/>
                <a:gd name="connsiteX5-803" fmla="*/ 1303099 w 1306267"/>
                <a:gd name="connsiteY5-804" fmla="*/ 495558 h 1424419"/>
                <a:gd name="connsiteX6-805" fmla="*/ 1303099 w 1306267"/>
                <a:gd name="connsiteY6-806" fmla="*/ 952393 h 1424419"/>
                <a:gd name="connsiteX7-807" fmla="*/ 1305306 w 1306267"/>
                <a:gd name="connsiteY7-808" fmla="*/ 990115 h 1424419"/>
                <a:gd name="connsiteX8-809" fmla="*/ 1255800 w 1306267"/>
                <a:gd name="connsiteY8-810" fmla="*/ 1142552 h 1424419"/>
                <a:gd name="connsiteX9-811" fmla="*/ 1172881 w 1306267"/>
                <a:gd name="connsiteY9-812" fmla="*/ 1179342 h 1424419"/>
                <a:gd name="connsiteX10-813" fmla="*/ 792288 w 1306267"/>
                <a:gd name="connsiteY10-814" fmla="*/ 1385653 h 1424419"/>
                <a:gd name="connsiteX11-815" fmla="*/ 522686 w 1306267"/>
                <a:gd name="connsiteY11-816" fmla="*/ 1384922 h 1424419"/>
                <a:gd name="connsiteX12-817" fmla="*/ 90241 w 1306267"/>
                <a:gd name="connsiteY12-818" fmla="*/ 1150634 h 1424419"/>
                <a:gd name="connsiteX13-819" fmla="*/ 61328 w 1306267"/>
                <a:gd name="connsiteY13-820" fmla="*/ 1127231 h 1424419"/>
                <a:gd name="connsiteX14-821" fmla="*/ 667 w 1306267"/>
                <a:gd name="connsiteY14-822" fmla="*/ 999105 h 1424419"/>
                <a:gd name="connsiteX15-823" fmla="*/ 0 w 1306267"/>
                <a:gd name="connsiteY15-824" fmla="*/ 972364 h 1424419"/>
                <a:gd name="connsiteX16-825" fmla="*/ 2496 w 1306267"/>
                <a:gd name="connsiteY16-826" fmla="*/ 463106 h 1424419"/>
                <a:gd name="connsiteX17-827" fmla="*/ 2458 w 1306267"/>
                <a:gd name="connsiteY17-828" fmla="*/ 429563 h 1424419"/>
                <a:gd name="connsiteX18-829" fmla="*/ 75248 w 1306267"/>
                <a:gd name="connsiteY18-830" fmla="*/ 303202 h 1424419"/>
                <a:gd name="connsiteX19-831" fmla="*/ 106293 w 1306267"/>
                <a:gd name="connsiteY19-832" fmla="*/ 282597 h 1424419"/>
                <a:gd name="connsiteX20-833" fmla="*/ 541533 w 1306267"/>
                <a:gd name="connsiteY20-834" fmla="*/ 38110 h 1424419"/>
                <a:gd name="connsiteX21-835" fmla="*/ 653528 w 1306267"/>
                <a:gd name="connsiteY21-836" fmla="*/ 0 h 1424419"/>
                <a:gd name="connsiteX0-837" fmla="*/ 653528 w 1306267"/>
                <a:gd name="connsiteY0-838" fmla="*/ 0 h 1424419"/>
                <a:gd name="connsiteX1-839" fmla="*/ 757287 w 1306267"/>
                <a:gd name="connsiteY1-840" fmla="*/ 32444 h 1424419"/>
                <a:gd name="connsiteX2-841" fmla="*/ 1206876 w 1306267"/>
                <a:gd name="connsiteY2-842" fmla="*/ 284945 h 1424419"/>
                <a:gd name="connsiteX3-843" fmla="*/ 1237706 w 1306267"/>
                <a:gd name="connsiteY3-844" fmla="*/ 306775 h 1424419"/>
                <a:gd name="connsiteX4-845" fmla="*/ 1301712 w 1306267"/>
                <a:gd name="connsiteY4-846" fmla="*/ 442384 h 1424419"/>
                <a:gd name="connsiteX5-847" fmla="*/ 1303099 w 1306267"/>
                <a:gd name="connsiteY5-848" fmla="*/ 495558 h 1424419"/>
                <a:gd name="connsiteX6-849" fmla="*/ 1303099 w 1306267"/>
                <a:gd name="connsiteY6-850" fmla="*/ 952393 h 1424419"/>
                <a:gd name="connsiteX7-851" fmla="*/ 1305306 w 1306267"/>
                <a:gd name="connsiteY7-852" fmla="*/ 990115 h 1424419"/>
                <a:gd name="connsiteX8-853" fmla="*/ 1255800 w 1306267"/>
                <a:gd name="connsiteY8-854" fmla="*/ 1142552 h 1424419"/>
                <a:gd name="connsiteX9-855" fmla="*/ 1172881 w 1306267"/>
                <a:gd name="connsiteY9-856" fmla="*/ 1179342 h 1424419"/>
                <a:gd name="connsiteX10-857" fmla="*/ 792288 w 1306267"/>
                <a:gd name="connsiteY10-858" fmla="*/ 1385653 h 1424419"/>
                <a:gd name="connsiteX11-859" fmla="*/ 522686 w 1306267"/>
                <a:gd name="connsiteY11-860" fmla="*/ 1384922 h 1424419"/>
                <a:gd name="connsiteX12-861" fmla="*/ 90241 w 1306267"/>
                <a:gd name="connsiteY12-862" fmla="*/ 1150634 h 1424419"/>
                <a:gd name="connsiteX13-863" fmla="*/ 61328 w 1306267"/>
                <a:gd name="connsiteY13-864" fmla="*/ 1127231 h 1424419"/>
                <a:gd name="connsiteX14-865" fmla="*/ 667 w 1306267"/>
                <a:gd name="connsiteY14-866" fmla="*/ 999105 h 1424419"/>
                <a:gd name="connsiteX15-867" fmla="*/ 0 w 1306267"/>
                <a:gd name="connsiteY15-868" fmla="*/ 972364 h 1424419"/>
                <a:gd name="connsiteX16-869" fmla="*/ 2496 w 1306267"/>
                <a:gd name="connsiteY16-870" fmla="*/ 463106 h 1424419"/>
                <a:gd name="connsiteX17-871" fmla="*/ 2458 w 1306267"/>
                <a:gd name="connsiteY17-872" fmla="*/ 429563 h 1424419"/>
                <a:gd name="connsiteX18-873" fmla="*/ 75248 w 1306267"/>
                <a:gd name="connsiteY18-874" fmla="*/ 303202 h 1424419"/>
                <a:gd name="connsiteX19-875" fmla="*/ 106293 w 1306267"/>
                <a:gd name="connsiteY19-876" fmla="*/ 282597 h 1424419"/>
                <a:gd name="connsiteX20-877" fmla="*/ 541533 w 1306267"/>
                <a:gd name="connsiteY20-878" fmla="*/ 38110 h 1424419"/>
                <a:gd name="connsiteX21-879" fmla="*/ 653528 w 1306267"/>
                <a:gd name="connsiteY21-880" fmla="*/ 0 h 1424419"/>
                <a:gd name="connsiteX0-881" fmla="*/ 653528 w 1306267"/>
                <a:gd name="connsiteY0-882" fmla="*/ 0 h 1424419"/>
                <a:gd name="connsiteX1-883" fmla="*/ 757287 w 1306267"/>
                <a:gd name="connsiteY1-884" fmla="*/ 32444 h 1424419"/>
                <a:gd name="connsiteX2-885" fmla="*/ 1206876 w 1306267"/>
                <a:gd name="connsiteY2-886" fmla="*/ 284945 h 1424419"/>
                <a:gd name="connsiteX3-887" fmla="*/ 1237706 w 1306267"/>
                <a:gd name="connsiteY3-888" fmla="*/ 306775 h 1424419"/>
                <a:gd name="connsiteX4-889" fmla="*/ 1301712 w 1306267"/>
                <a:gd name="connsiteY4-890" fmla="*/ 442384 h 1424419"/>
                <a:gd name="connsiteX5-891" fmla="*/ 1303099 w 1306267"/>
                <a:gd name="connsiteY5-892" fmla="*/ 495558 h 1424419"/>
                <a:gd name="connsiteX6-893" fmla="*/ 1303099 w 1306267"/>
                <a:gd name="connsiteY6-894" fmla="*/ 952393 h 1424419"/>
                <a:gd name="connsiteX7-895" fmla="*/ 1305306 w 1306267"/>
                <a:gd name="connsiteY7-896" fmla="*/ 990115 h 1424419"/>
                <a:gd name="connsiteX8-897" fmla="*/ 1255800 w 1306267"/>
                <a:gd name="connsiteY8-898" fmla="*/ 1142552 h 1424419"/>
                <a:gd name="connsiteX9-899" fmla="*/ 1172881 w 1306267"/>
                <a:gd name="connsiteY9-900" fmla="*/ 1179342 h 1424419"/>
                <a:gd name="connsiteX10-901" fmla="*/ 792288 w 1306267"/>
                <a:gd name="connsiteY10-902" fmla="*/ 1385653 h 1424419"/>
                <a:gd name="connsiteX11-903" fmla="*/ 522686 w 1306267"/>
                <a:gd name="connsiteY11-904" fmla="*/ 1384922 h 1424419"/>
                <a:gd name="connsiteX12-905" fmla="*/ 90241 w 1306267"/>
                <a:gd name="connsiteY12-906" fmla="*/ 1150634 h 1424419"/>
                <a:gd name="connsiteX13-907" fmla="*/ 55672 w 1306267"/>
                <a:gd name="connsiteY13-908" fmla="*/ 1124403 h 1424419"/>
                <a:gd name="connsiteX14-909" fmla="*/ 667 w 1306267"/>
                <a:gd name="connsiteY14-910" fmla="*/ 999105 h 1424419"/>
                <a:gd name="connsiteX15-911" fmla="*/ 0 w 1306267"/>
                <a:gd name="connsiteY15-912" fmla="*/ 972364 h 1424419"/>
                <a:gd name="connsiteX16-913" fmla="*/ 2496 w 1306267"/>
                <a:gd name="connsiteY16-914" fmla="*/ 463106 h 1424419"/>
                <a:gd name="connsiteX17-915" fmla="*/ 2458 w 1306267"/>
                <a:gd name="connsiteY17-916" fmla="*/ 429563 h 1424419"/>
                <a:gd name="connsiteX18-917" fmla="*/ 75248 w 1306267"/>
                <a:gd name="connsiteY18-918" fmla="*/ 303202 h 1424419"/>
                <a:gd name="connsiteX19-919" fmla="*/ 106293 w 1306267"/>
                <a:gd name="connsiteY19-920" fmla="*/ 282597 h 1424419"/>
                <a:gd name="connsiteX20-921" fmla="*/ 541533 w 1306267"/>
                <a:gd name="connsiteY20-922" fmla="*/ 38110 h 1424419"/>
                <a:gd name="connsiteX21-923" fmla="*/ 653528 w 1306267"/>
                <a:gd name="connsiteY21-924" fmla="*/ 0 h 1424419"/>
                <a:gd name="connsiteX0-925" fmla="*/ 653528 w 1306267"/>
                <a:gd name="connsiteY0-926" fmla="*/ 0 h 1424419"/>
                <a:gd name="connsiteX1-927" fmla="*/ 757287 w 1306267"/>
                <a:gd name="connsiteY1-928" fmla="*/ 32444 h 1424419"/>
                <a:gd name="connsiteX2-929" fmla="*/ 1206876 w 1306267"/>
                <a:gd name="connsiteY2-930" fmla="*/ 284945 h 1424419"/>
                <a:gd name="connsiteX3-931" fmla="*/ 1237706 w 1306267"/>
                <a:gd name="connsiteY3-932" fmla="*/ 306775 h 1424419"/>
                <a:gd name="connsiteX4-933" fmla="*/ 1301712 w 1306267"/>
                <a:gd name="connsiteY4-934" fmla="*/ 442384 h 1424419"/>
                <a:gd name="connsiteX5-935" fmla="*/ 1303099 w 1306267"/>
                <a:gd name="connsiteY5-936" fmla="*/ 495558 h 1424419"/>
                <a:gd name="connsiteX6-937" fmla="*/ 1303099 w 1306267"/>
                <a:gd name="connsiteY6-938" fmla="*/ 952393 h 1424419"/>
                <a:gd name="connsiteX7-939" fmla="*/ 1305306 w 1306267"/>
                <a:gd name="connsiteY7-940" fmla="*/ 990115 h 1424419"/>
                <a:gd name="connsiteX8-941" fmla="*/ 1255800 w 1306267"/>
                <a:gd name="connsiteY8-942" fmla="*/ 1142552 h 1424419"/>
                <a:gd name="connsiteX9-943" fmla="*/ 1172881 w 1306267"/>
                <a:gd name="connsiteY9-944" fmla="*/ 1179342 h 1424419"/>
                <a:gd name="connsiteX10-945" fmla="*/ 792288 w 1306267"/>
                <a:gd name="connsiteY10-946" fmla="*/ 1385653 h 1424419"/>
                <a:gd name="connsiteX11-947" fmla="*/ 522686 w 1306267"/>
                <a:gd name="connsiteY11-948" fmla="*/ 1384922 h 1424419"/>
                <a:gd name="connsiteX12-949" fmla="*/ 90241 w 1306267"/>
                <a:gd name="connsiteY12-950" fmla="*/ 1150634 h 1424419"/>
                <a:gd name="connsiteX13-951" fmla="*/ 55672 w 1306267"/>
                <a:gd name="connsiteY13-952" fmla="*/ 1124403 h 1424419"/>
                <a:gd name="connsiteX14-953" fmla="*/ 667 w 1306267"/>
                <a:gd name="connsiteY14-954" fmla="*/ 999105 h 1424419"/>
                <a:gd name="connsiteX15-955" fmla="*/ 0 w 1306267"/>
                <a:gd name="connsiteY15-956" fmla="*/ 972364 h 1424419"/>
                <a:gd name="connsiteX16-957" fmla="*/ 2496 w 1306267"/>
                <a:gd name="connsiteY16-958" fmla="*/ 463106 h 1424419"/>
                <a:gd name="connsiteX17-959" fmla="*/ 2458 w 1306267"/>
                <a:gd name="connsiteY17-960" fmla="*/ 429563 h 1424419"/>
                <a:gd name="connsiteX18-961" fmla="*/ 75248 w 1306267"/>
                <a:gd name="connsiteY18-962" fmla="*/ 303202 h 1424419"/>
                <a:gd name="connsiteX19-963" fmla="*/ 106293 w 1306267"/>
                <a:gd name="connsiteY19-964" fmla="*/ 282597 h 1424419"/>
                <a:gd name="connsiteX20-965" fmla="*/ 541533 w 1306267"/>
                <a:gd name="connsiteY20-966" fmla="*/ 38110 h 1424419"/>
                <a:gd name="connsiteX21-967" fmla="*/ 653528 w 1306267"/>
                <a:gd name="connsiteY21-968" fmla="*/ 0 h 1424419"/>
                <a:gd name="connsiteX0-969" fmla="*/ 653528 w 1306267"/>
                <a:gd name="connsiteY0-970" fmla="*/ 0 h 1424419"/>
                <a:gd name="connsiteX1-971" fmla="*/ 757287 w 1306267"/>
                <a:gd name="connsiteY1-972" fmla="*/ 32444 h 1424419"/>
                <a:gd name="connsiteX2-973" fmla="*/ 1206876 w 1306267"/>
                <a:gd name="connsiteY2-974" fmla="*/ 284945 h 1424419"/>
                <a:gd name="connsiteX3-975" fmla="*/ 1237706 w 1306267"/>
                <a:gd name="connsiteY3-976" fmla="*/ 306775 h 1424419"/>
                <a:gd name="connsiteX4-977" fmla="*/ 1301712 w 1306267"/>
                <a:gd name="connsiteY4-978" fmla="*/ 442384 h 1424419"/>
                <a:gd name="connsiteX5-979" fmla="*/ 1303099 w 1306267"/>
                <a:gd name="connsiteY5-980" fmla="*/ 495558 h 1424419"/>
                <a:gd name="connsiteX6-981" fmla="*/ 1303099 w 1306267"/>
                <a:gd name="connsiteY6-982" fmla="*/ 952393 h 1424419"/>
                <a:gd name="connsiteX7-983" fmla="*/ 1305306 w 1306267"/>
                <a:gd name="connsiteY7-984" fmla="*/ 990115 h 1424419"/>
                <a:gd name="connsiteX8-985" fmla="*/ 1255800 w 1306267"/>
                <a:gd name="connsiteY8-986" fmla="*/ 1142552 h 1424419"/>
                <a:gd name="connsiteX9-987" fmla="*/ 1172881 w 1306267"/>
                <a:gd name="connsiteY9-988" fmla="*/ 1179342 h 1424419"/>
                <a:gd name="connsiteX10-989" fmla="*/ 792288 w 1306267"/>
                <a:gd name="connsiteY10-990" fmla="*/ 1385653 h 1424419"/>
                <a:gd name="connsiteX11-991" fmla="*/ 522686 w 1306267"/>
                <a:gd name="connsiteY11-992" fmla="*/ 1384922 h 1424419"/>
                <a:gd name="connsiteX12-993" fmla="*/ 90241 w 1306267"/>
                <a:gd name="connsiteY12-994" fmla="*/ 1150634 h 1424419"/>
                <a:gd name="connsiteX13-995" fmla="*/ 55672 w 1306267"/>
                <a:gd name="connsiteY13-996" fmla="*/ 1124403 h 1424419"/>
                <a:gd name="connsiteX14-997" fmla="*/ 667 w 1306267"/>
                <a:gd name="connsiteY14-998" fmla="*/ 999105 h 1424419"/>
                <a:gd name="connsiteX15-999" fmla="*/ 0 w 1306267"/>
                <a:gd name="connsiteY15-1000" fmla="*/ 972364 h 1424419"/>
                <a:gd name="connsiteX16-1001" fmla="*/ 2496 w 1306267"/>
                <a:gd name="connsiteY16-1002" fmla="*/ 463106 h 1424419"/>
                <a:gd name="connsiteX17-1003" fmla="*/ 2458 w 1306267"/>
                <a:gd name="connsiteY17-1004" fmla="*/ 429563 h 1424419"/>
                <a:gd name="connsiteX18-1005" fmla="*/ 75248 w 1306267"/>
                <a:gd name="connsiteY18-1006" fmla="*/ 303202 h 1424419"/>
                <a:gd name="connsiteX19-1007" fmla="*/ 106293 w 1306267"/>
                <a:gd name="connsiteY19-1008" fmla="*/ 282597 h 1424419"/>
                <a:gd name="connsiteX20-1009" fmla="*/ 541533 w 1306267"/>
                <a:gd name="connsiteY20-1010" fmla="*/ 38110 h 1424419"/>
                <a:gd name="connsiteX21-1011" fmla="*/ 653528 w 1306267"/>
                <a:gd name="connsiteY21-1012" fmla="*/ 0 h 1424419"/>
                <a:gd name="connsiteX0-1013" fmla="*/ 653528 w 1306267"/>
                <a:gd name="connsiteY0-1014" fmla="*/ 0 h 1424419"/>
                <a:gd name="connsiteX1-1015" fmla="*/ 757287 w 1306267"/>
                <a:gd name="connsiteY1-1016" fmla="*/ 32444 h 1424419"/>
                <a:gd name="connsiteX2-1017" fmla="*/ 1206876 w 1306267"/>
                <a:gd name="connsiteY2-1018" fmla="*/ 284945 h 1424419"/>
                <a:gd name="connsiteX3-1019" fmla="*/ 1237706 w 1306267"/>
                <a:gd name="connsiteY3-1020" fmla="*/ 306775 h 1424419"/>
                <a:gd name="connsiteX4-1021" fmla="*/ 1301712 w 1306267"/>
                <a:gd name="connsiteY4-1022" fmla="*/ 442384 h 1424419"/>
                <a:gd name="connsiteX5-1023" fmla="*/ 1303099 w 1306267"/>
                <a:gd name="connsiteY5-1024" fmla="*/ 495558 h 1424419"/>
                <a:gd name="connsiteX6-1025" fmla="*/ 1303099 w 1306267"/>
                <a:gd name="connsiteY6-1026" fmla="*/ 952393 h 1424419"/>
                <a:gd name="connsiteX7-1027" fmla="*/ 1305306 w 1306267"/>
                <a:gd name="connsiteY7-1028" fmla="*/ 990115 h 1424419"/>
                <a:gd name="connsiteX8-1029" fmla="*/ 1255800 w 1306267"/>
                <a:gd name="connsiteY8-1030" fmla="*/ 1142552 h 1424419"/>
                <a:gd name="connsiteX9-1031" fmla="*/ 1172881 w 1306267"/>
                <a:gd name="connsiteY9-1032" fmla="*/ 1179342 h 1424419"/>
                <a:gd name="connsiteX10-1033" fmla="*/ 792288 w 1306267"/>
                <a:gd name="connsiteY10-1034" fmla="*/ 1385653 h 1424419"/>
                <a:gd name="connsiteX11-1035" fmla="*/ 522686 w 1306267"/>
                <a:gd name="connsiteY11-1036" fmla="*/ 1384922 h 1424419"/>
                <a:gd name="connsiteX12-1037" fmla="*/ 90241 w 1306267"/>
                <a:gd name="connsiteY12-1038" fmla="*/ 1150634 h 1424419"/>
                <a:gd name="connsiteX13-1039" fmla="*/ 55672 w 1306267"/>
                <a:gd name="connsiteY13-1040" fmla="*/ 1124403 h 1424419"/>
                <a:gd name="connsiteX14-1041" fmla="*/ 667 w 1306267"/>
                <a:gd name="connsiteY14-1042" fmla="*/ 999105 h 1424419"/>
                <a:gd name="connsiteX15-1043" fmla="*/ 0 w 1306267"/>
                <a:gd name="connsiteY15-1044" fmla="*/ 972364 h 1424419"/>
                <a:gd name="connsiteX16-1045" fmla="*/ 2496 w 1306267"/>
                <a:gd name="connsiteY16-1046" fmla="*/ 463106 h 1424419"/>
                <a:gd name="connsiteX17-1047" fmla="*/ 2458 w 1306267"/>
                <a:gd name="connsiteY17-1048" fmla="*/ 429563 h 1424419"/>
                <a:gd name="connsiteX18-1049" fmla="*/ 75248 w 1306267"/>
                <a:gd name="connsiteY18-1050" fmla="*/ 303202 h 1424419"/>
                <a:gd name="connsiteX19-1051" fmla="*/ 106293 w 1306267"/>
                <a:gd name="connsiteY19-1052" fmla="*/ 282597 h 1424419"/>
                <a:gd name="connsiteX20-1053" fmla="*/ 541533 w 1306267"/>
                <a:gd name="connsiteY20-1054" fmla="*/ 38110 h 1424419"/>
                <a:gd name="connsiteX21-1055" fmla="*/ 653528 w 1306267"/>
                <a:gd name="connsiteY21-1056" fmla="*/ 0 h 1424419"/>
                <a:gd name="connsiteX0-1057" fmla="*/ 653528 w 1306267"/>
                <a:gd name="connsiteY0-1058" fmla="*/ 0 h 1424419"/>
                <a:gd name="connsiteX1-1059" fmla="*/ 757287 w 1306267"/>
                <a:gd name="connsiteY1-1060" fmla="*/ 32444 h 1424419"/>
                <a:gd name="connsiteX2-1061" fmla="*/ 1206876 w 1306267"/>
                <a:gd name="connsiteY2-1062" fmla="*/ 284945 h 1424419"/>
                <a:gd name="connsiteX3-1063" fmla="*/ 1237706 w 1306267"/>
                <a:gd name="connsiteY3-1064" fmla="*/ 306775 h 1424419"/>
                <a:gd name="connsiteX4-1065" fmla="*/ 1301712 w 1306267"/>
                <a:gd name="connsiteY4-1066" fmla="*/ 442384 h 1424419"/>
                <a:gd name="connsiteX5-1067" fmla="*/ 1303099 w 1306267"/>
                <a:gd name="connsiteY5-1068" fmla="*/ 495558 h 1424419"/>
                <a:gd name="connsiteX6-1069" fmla="*/ 1303099 w 1306267"/>
                <a:gd name="connsiteY6-1070" fmla="*/ 952393 h 1424419"/>
                <a:gd name="connsiteX7-1071" fmla="*/ 1305306 w 1306267"/>
                <a:gd name="connsiteY7-1072" fmla="*/ 990115 h 1424419"/>
                <a:gd name="connsiteX8-1073" fmla="*/ 1255800 w 1306267"/>
                <a:gd name="connsiteY8-1074" fmla="*/ 1142552 h 1424419"/>
                <a:gd name="connsiteX9-1075" fmla="*/ 1172881 w 1306267"/>
                <a:gd name="connsiteY9-1076" fmla="*/ 1179342 h 1424419"/>
                <a:gd name="connsiteX10-1077" fmla="*/ 792288 w 1306267"/>
                <a:gd name="connsiteY10-1078" fmla="*/ 1385653 h 1424419"/>
                <a:gd name="connsiteX11-1079" fmla="*/ 522686 w 1306267"/>
                <a:gd name="connsiteY11-1080" fmla="*/ 1384922 h 1424419"/>
                <a:gd name="connsiteX12-1081" fmla="*/ 90241 w 1306267"/>
                <a:gd name="connsiteY12-1082" fmla="*/ 1150634 h 1424419"/>
                <a:gd name="connsiteX13-1083" fmla="*/ 55672 w 1306267"/>
                <a:gd name="connsiteY13-1084" fmla="*/ 1124403 h 1424419"/>
                <a:gd name="connsiteX14-1085" fmla="*/ 667 w 1306267"/>
                <a:gd name="connsiteY14-1086" fmla="*/ 999105 h 1424419"/>
                <a:gd name="connsiteX15-1087" fmla="*/ 0 w 1306267"/>
                <a:gd name="connsiteY15-1088" fmla="*/ 972364 h 1424419"/>
                <a:gd name="connsiteX16-1089" fmla="*/ 2496 w 1306267"/>
                <a:gd name="connsiteY16-1090" fmla="*/ 463106 h 1424419"/>
                <a:gd name="connsiteX17-1091" fmla="*/ 2458 w 1306267"/>
                <a:gd name="connsiteY17-1092" fmla="*/ 429563 h 1424419"/>
                <a:gd name="connsiteX18-1093" fmla="*/ 75248 w 1306267"/>
                <a:gd name="connsiteY18-1094" fmla="*/ 303202 h 1424419"/>
                <a:gd name="connsiteX19-1095" fmla="*/ 106293 w 1306267"/>
                <a:gd name="connsiteY19-1096" fmla="*/ 282597 h 1424419"/>
                <a:gd name="connsiteX20-1097" fmla="*/ 541533 w 1306267"/>
                <a:gd name="connsiteY20-1098" fmla="*/ 38110 h 1424419"/>
                <a:gd name="connsiteX21-1099" fmla="*/ 653528 w 1306267"/>
                <a:gd name="connsiteY21-1100" fmla="*/ 0 h 1424419"/>
                <a:gd name="connsiteX0-1101" fmla="*/ 653528 w 1306267"/>
                <a:gd name="connsiteY0-1102" fmla="*/ 0 h 1424419"/>
                <a:gd name="connsiteX1-1103" fmla="*/ 757287 w 1306267"/>
                <a:gd name="connsiteY1-1104" fmla="*/ 32444 h 1424419"/>
                <a:gd name="connsiteX2-1105" fmla="*/ 1206876 w 1306267"/>
                <a:gd name="connsiteY2-1106" fmla="*/ 284945 h 1424419"/>
                <a:gd name="connsiteX3-1107" fmla="*/ 1237706 w 1306267"/>
                <a:gd name="connsiteY3-1108" fmla="*/ 306775 h 1424419"/>
                <a:gd name="connsiteX4-1109" fmla="*/ 1301712 w 1306267"/>
                <a:gd name="connsiteY4-1110" fmla="*/ 442384 h 1424419"/>
                <a:gd name="connsiteX5-1111" fmla="*/ 1303099 w 1306267"/>
                <a:gd name="connsiteY5-1112" fmla="*/ 495558 h 1424419"/>
                <a:gd name="connsiteX6-1113" fmla="*/ 1303099 w 1306267"/>
                <a:gd name="connsiteY6-1114" fmla="*/ 952393 h 1424419"/>
                <a:gd name="connsiteX7-1115" fmla="*/ 1305306 w 1306267"/>
                <a:gd name="connsiteY7-1116" fmla="*/ 990115 h 1424419"/>
                <a:gd name="connsiteX8-1117" fmla="*/ 1255800 w 1306267"/>
                <a:gd name="connsiteY8-1118" fmla="*/ 1142552 h 1424419"/>
                <a:gd name="connsiteX9-1119" fmla="*/ 1172881 w 1306267"/>
                <a:gd name="connsiteY9-1120" fmla="*/ 1179342 h 1424419"/>
                <a:gd name="connsiteX10-1121" fmla="*/ 792288 w 1306267"/>
                <a:gd name="connsiteY10-1122" fmla="*/ 1385653 h 1424419"/>
                <a:gd name="connsiteX11-1123" fmla="*/ 522686 w 1306267"/>
                <a:gd name="connsiteY11-1124" fmla="*/ 1384922 h 1424419"/>
                <a:gd name="connsiteX12-1125" fmla="*/ 90241 w 1306267"/>
                <a:gd name="connsiteY12-1126" fmla="*/ 1150634 h 1424419"/>
                <a:gd name="connsiteX13-1127" fmla="*/ 48904 w 1306267"/>
                <a:gd name="connsiteY13-1128" fmla="*/ 1124403 h 1424419"/>
                <a:gd name="connsiteX14-1129" fmla="*/ 667 w 1306267"/>
                <a:gd name="connsiteY14-1130" fmla="*/ 999105 h 1424419"/>
                <a:gd name="connsiteX15-1131" fmla="*/ 0 w 1306267"/>
                <a:gd name="connsiteY15-1132" fmla="*/ 972364 h 1424419"/>
                <a:gd name="connsiteX16-1133" fmla="*/ 2496 w 1306267"/>
                <a:gd name="connsiteY16-1134" fmla="*/ 463106 h 1424419"/>
                <a:gd name="connsiteX17-1135" fmla="*/ 2458 w 1306267"/>
                <a:gd name="connsiteY17-1136" fmla="*/ 429563 h 1424419"/>
                <a:gd name="connsiteX18-1137" fmla="*/ 75248 w 1306267"/>
                <a:gd name="connsiteY18-1138" fmla="*/ 303202 h 1424419"/>
                <a:gd name="connsiteX19-1139" fmla="*/ 106293 w 1306267"/>
                <a:gd name="connsiteY19-1140" fmla="*/ 282597 h 1424419"/>
                <a:gd name="connsiteX20-1141" fmla="*/ 541533 w 1306267"/>
                <a:gd name="connsiteY20-1142" fmla="*/ 38110 h 1424419"/>
                <a:gd name="connsiteX21-1143" fmla="*/ 653528 w 1306267"/>
                <a:gd name="connsiteY21-1144" fmla="*/ 0 h 1424419"/>
                <a:gd name="connsiteX0-1145" fmla="*/ 653528 w 1306267"/>
                <a:gd name="connsiteY0-1146" fmla="*/ 0 h 1424419"/>
                <a:gd name="connsiteX1-1147" fmla="*/ 757287 w 1306267"/>
                <a:gd name="connsiteY1-1148" fmla="*/ 32444 h 1424419"/>
                <a:gd name="connsiteX2-1149" fmla="*/ 1206876 w 1306267"/>
                <a:gd name="connsiteY2-1150" fmla="*/ 284945 h 1424419"/>
                <a:gd name="connsiteX3-1151" fmla="*/ 1237706 w 1306267"/>
                <a:gd name="connsiteY3-1152" fmla="*/ 306775 h 1424419"/>
                <a:gd name="connsiteX4-1153" fmla="*/ 1301712 w 1306267"/>
                <a:gd name="connsiteY4-1154" fmla="*/ 442384 h 1424419"/>
                <a:gd name="connsiteX5-1155" fmla="*/ 1303099 w 1306267"/>
                <a:gd name="connsiteY5-1156" fmla="*/ 495558 h 1424419"/>
                <a:gd name="connsiteX6-1157" fmla="*/ 1303099 w 1306267"/>
                <a:gd name="connsiteY6-1158" fmla="*/ 952393 h 1424419"/>
                <a:gd name="connsiteX7-1159" fmla="*/ 1305306 w 1306267"/>
                <a:gd name="connsiteY7-1160" fmla="*/ 990115 h 1424419"/>
                <a:gd name="connsiteX8-1161" fmla="*/ 1255800 w 1306267"/>
                <a:gd name="connsiteY8-1162" fmla="*/ 1142552 h 1424419"/>
                <a:gd name="connsiteX9-1163" fmla="*/ 1172881 w 1306267"/>
                <a:gd name="connsiteY9-1164" fmla="*/ 1179342 h 1424419"/>
                <a:gd name="connsiteX10-1165" fmla="*/ 792288 w 1306267"/>
                <a:gd name="connsiteY10-1166" fmla="*/ 1385653 h 1424419"/>
                <a:gd name="connsiteX11-1167" fmla="*/ 522686 w 1306267"/>
                <a:gd name="connsiteY11-1168" fmla="*/ 1384922 h 1424419"/>
                <a:gd name="connsiteX12-1169" fmla="*/ 90241 w 1306267"/>
                <a:gd name="connsiteY12-1170" fmla="*/ 1150634 h 1424419"/>
                <a:gd name="connsiteX13-1171" fmla="*/ 48904 w 1306267"/>
                <a:gd name="connsiteY13-1172" fmla="*/ 1124403 h 1424419"/>
                <a:gd name="connsiteX14-1173" fmla="*/ 667 w 1306267"/>
                <a:gd name="connsiteY14-1174" fmla="*/ 999105 h 1424419"/>
                <a:gd name="connsiteX15-1175" fmla="*/ 0 w 1306267"/>
                <a:gd name="connsiteY15-1176" fmla="*/ 972364 h 1424419"/>
                <a:gd name="connsiteX16-1177" fmla="*/ 2496 w 1306267"/>
                <a:gd name="connsiteY16-1178" fmla="*/ 463106 h 1424419"/>
                <a:gd name="connsiteX17-1179" fmla="*/ 2458 w 1306267"/>
                <a:gd name="connsiteY17-1180" fmla="*/ 429563 h 1424419"/>
                <a:gd name="connsiteX18-1181" fmla="*/ 75248 w 1306267"/>
                <a:gd name="connsiteY18-1182" fmla="*/ 303202 h 1424419"/>
                <a:gd name="connsiteX19-1183" fmla="*/ 106293 w 1306267"/>
                <a:gd name="connsiteY19-1184" fmla="*/ 282597 h 1424419"/>
                <a:gd name="connsiteX20-1185" fmla="*/ 541533 w 1306267"/>
                <a:gd name="connsiteY20-1186" fmla="*/ 38110 h 1424419"/>
                <a:gd name="connsiteX21-1187" fmla="*/ 653528 w 1306267"/>
                <a:gd name="connsiteY21-1188" fmla="*/ 0 h 1424419"/>
                <a:gd name="connsiteX0-1189" fmla="*/ 653528 w 1306267"/>
                <a:gd name="connsiteY0-1190" fmla="*/ 0 h 1424419"/>
                <a:gd name="connsiteX1-1191" fmla="*/ 757287 w 1306267"/>
                <a:gd name="connsiteY1-1192" fmla="*/ 32444 h 1424419"/>
                <a:gd name="connsiteX2-1193" fmla="*/ 1206876 w 1306267"/>
                <a:gd name="connsiteY2-1194" fmla="*/ 284945 h 1424419"/>
                <a:gd name="connsiteX3-1195" fmla="*/ 1237706 w 1306267"/>
                <a:gd name="connsiteY3-1196" fmla="*/ 306775 h 1424419"/>
                <a:gd name="connsiteX4-1197" fmla="*/ 1301712 w 1306267"/>
                <a:gd name="connsiteY4-1198" fmla="*/ 442384 h 1424419"/>
                <a:gd name="connsiteX5-1199" fmla="*/ 1303099 w 1306267"/>
                <a:gd name="connsiteY5-1200" fmla="*/ 495558 h 1424419"/>
                <a:gd name="connsiteX6-1201" fmla="*/ 1303099 w 1306267"/>
                <a:gd name="connsiteY6-1202" fmla="*/ 952393 h 1424419"/>
                <a:gd name="connsiteX7-1203" fmla="*/ 1305306 w 1306267"/>
                <a:gd name="connsiteY7-1204" fmla="*/ 990115 h 1424419"/>
                <a:gd name="connsiteX8-1205" fmla="*/ 1255800 w 1306267"/>
                <a:gd name="connsiteY8-1206" fmla="*/ 1142552 h 1424419"/>
                <a:gd name="connsiteX9-1207" fmla="*/ 1172881 w 1306267"/>
                <a:gd name="connsiteY9-1208" fmla="*/ 1179342 h 1424419"/>
                <a:gd name="connsiteX10-1209" fmla="*/ 792288 w 1306267"/>
                <a:gd name="connsiteY10-1210" fmla="*/ 1385653 h 1424419"/>
                <a:gd name="connsiteX11-1211" fmla="*/ 522686 w 1306267"/>
                <a:gd name="connsiteY11-1212" fmla="*/ 1384922 h 1424419"/>
                <a:gd name="connsiteX12-1213" fmla="*/ 90241 w 1306267"/>
                <a:gd name="connsiteY12-1214" fmla="*/ 1150634 h 1424419"/>
                <a:gd name="connsiteX13-1215" fmla="*/ 48904 w 1306267"/>
                <a:gd name="connsiteY13-1216" fmla="*/ 1124403 h 1424419"/>
                <a:gd name="connsiteX14-1217" fmla="*/ 667 w 1306267"/>
                <a:gd name="connsiteY14-1218" fmla="*/ 999105 h 1424419"/>
                <a:gd name="connsiteX15-1219" fmla="*/ 0 w 1306267"/>
                <a:gd name="connsiteY15-1220" fmla="*/ 972364 h 1424419"/>
                <a:gd name="connsiteX16-1221" fmla="*/ 2496 w 1306267"/>
                <a:gd name="connsiteY16-1222" fmla="*/ 463106 h 1424419"/>
                <a:gd name="connsiteX17-1223" fmla="*/ 2458 w 1306267"/>
                <a:gd name="connsiteY17-1224" fmla="*/ 429563 h 1424419"/>
                <a:gd name="connsiteX18-1225" fmla="*/ 75248 w 1306267"/>
                <a:gd name="connsiteY18-1226" fmla="*/ 303202 h 1424419"/>
                <a:gd name="connsiteX19-1227" fmla="*/ 106293 w 1306267"/>
                <a:gd name="connsiteY19-1228" fmla="*/ 282597 h 1424419"/>
                <a:gd name="connsiteX20-1229" fmla="*/ 541533 w 1306267"/>
                <a:gd name="connsiteY20-1230" fmla="*/ 38110 h 1424419"/>
                <a:gd name="connsiteX21-1231" fmla="*/ 653528 w 1306267"/>
                <a:gd name="connsiteY21-1232" fmla="*/ 0 h 1424419"/>
                <a:gd name="connsiteX0-1233" fmla="*/ 653528 w 1306267"/>
                <a:gd name="connsiteY0-1234" fmla="*/ 0 h 1424419"/>
                <a:gd name="connsiteX1-1235" fmla="*/ 757287 w 1306267"/>
                <a:gd name="connsiteY1-1236" fmla="*/ 32444 h 1424419"/>
                <a:gd name="connsiteX2-1237" fmla="*/ 1206876 w 1306267"/>
                <a:gd name="connsiteY2-1238" fmla="*/ 284945 h 1424419"/>
                <a:gd name="connsiteX3-1239" fmla="*/ 1237706 w 1306267"/>
                <a:gd name="connsiteY3-1240" fmla="*/ 306775 h 1424419"/>
                <a:gd name="connsiteX4-1241" fmla="*/ 1301712 w 1306267"/>
                <a:gd name="connsiteY4-1242" fmla="*/ 442384 h 1424419"/>
                <a:gd name="connsiteX5-1243" fmla="*/ 1303099 w 1306267"/>
                <a:gd name="connsiteY5-1244" fmla="*/ 495558 h 1424419"/>
                <a:gd name="connsiteX6-1245" fmla="*/ 1303099 w 1306267"/>
                <a:gd name="connsiteY6-1246" fmla="*/ 952393 h 1424419"/>
                <a:gd name="connsiteX7-1247" fmla="*/ 1305306 w 1306267"/>
                <a:gd name="connsiteY7-1248" fmla="*/ 990115 h 1424419"/>
                <a:gd name="connsiteX8-1249" fmla="*/ 1255800 w 1306267"/>
                <a:gd name="connsiteY8-1250" fmla="*/ 1142552 h 1424419"/>
                <a:gd name="connsiteX9-1251" fmla="*/ 1172881 w 1306267"/>
                <a:gd name="connsiteY9-1252" fmla="*/ 1179342 h 1424419"/>
                <a:gd name="connsiteX10-1253" fmla="*/ 792288 w 1306267"/>
                <a:gd name="connsiteY10-1254" fmla="*/ 1385653 h 1424419"/>
                <a:gd name="connsiteX11-1255" fmla="*/ 522686 w 1306267"/>
                <a:gd name="connsiteY11-1256" fmla="*/ 1384922 h 1424419"/>
                <a:gd name="connsiteX12-1257" fmla="*/ 90241 w 1306267"/>
                <a:gd name="connsiteY12-1258" fmla="*/ 1150634 h 1424419"/>
                <a:gd name="connsiteX13-1259" fmla="*/ 48904 w 1306267"/>
                <a:gd name="connsiteY13-1260" fmla="*/ 1124403 h 1424419"/>
                <a:gd name="connsiteX14-1261" fmla="*/ 667 w 1306267"/>
                <a:gd name="connsiteY14-1262" fmla="*/ 999105 h 1424419"/>
                <a:gd name="connsiteX15-1263" fmla="*/ 0 w 1306267"/>
                <a:gd name="connsiteY15-1264" fmla="*/ 972364 h 1424419"/>
                <a:gd name="connsiteX16-1265" fmla="*/ 2496 w 1306267"/>
                <a:gd name="connsiteY16-1266" fmla="*/ 463106 h 1424419"/>
                <a:gd name="connsiteX17-1267" fmla="*/ 2458 w 1306267"/>
                <a:gd name="connsiteY17-1268" fmla="*/ 429563 h 1424419"/>
                <a:gd name="connsiteX18-1269" fmla="*/ 75248 w 1306267"/>
                <a:gd name="connsiteY18-1270" fmla="*/ 303202 h 1424419"/>
                <a:gd name="connsiteX19-1271" fmla="*/ 106293 w 1306267"/>
                <a:gd name="connsiteY19-1272" fmla="*/ 282597 h 1424419"/>
                <a:gd name="connsiteX20-1273" fmla="*/ 541533 w 1306267"/>
                <a:gd name="connsiteY20-1274" fmla="*/ 38110 h 1424419"/>
                <a:gd name="connsiteX21-1275" fmla="*/ 653528 w 1306267"/>
                <a:gd name="connsiteY21-1276" fmla="*/ 0 h 1424419"/>
                <a:gd name="connsiteX0-1277" fmla="*/ 653528 w 1306267"/>
                <a:gd name="connsiteY0-1278" fmla="*/ 0 h 1424419"/>
                <a:gd name="connsiteX1-1279" fmla="*/ 757287 w 1306267"/>
                <a:gd name="connsiteY1-1280" fmla="*/ 32444 h 1424419"/>
                <a:gd name="connsiteX2-1281" fmla="*/ 1206876 w 1306267"/>
                <a:gd name="connsiteY2-1282" fmla="*/ 284945 h 1424419"/>
                <a:gd name="connsiteX3-1283" fmla="*/ 1237706 w 1306267"/>
                <a:gd name="connsiteY3-1284" fmla="*/ 306775 h 1424419"/>
                <a:gd name="connsiteX4-1285" fmla="*/ 1301712 w 1306267"/>
                <a:gd name="connsiteY4-1286" fmla="*/ 442384 h 1424419"/>
                <a:gd name="connsiteX5-1287" fmla="*/ 1303099 w 1306267"/>
                <a:gd name="connsiteY5-1288" fmla="*/ 495558 h 1424419"/>
                <a:gd name="connsiteX6-1289" fmla="*/ 1303099 w 1306267"/>
                <a:gd name="connsiteY6-1290" fmla="*/ 952393 h 1424419"/>
                <a:gd name="connsiteX7-1291" fmla="*/ 1305306 w 1306267"/>
                <a:gd name="connsiteY7-1292" fmla="*/ 990115 h 1424419"/>
                <a:gd name="connsiteX8-1293" fmla="*/ 1255800 w 1306267"/>
                <a:gd name="connsiteY8-1294" fmla="*/ 1142552 h 1424419"/>
                <a:gd name="connsiteX9-1295" fmla="*/ 1172881 w 1306267"/>
                <a:gd name="connsiteY9-1296" fmla="*/ 1179342 h 1424419"/>
                <a:gd name="connsiteX10-1297" fmla="*/ 792288 w 1306267"/>
                <a:gd name="connsiteY10-1298" fmla="*/ 1385653 h 1424419"/>
                <a:gd name="connsiteX11-1299" fmla="*/ 522686 w 1306267"/>
                <a:gd name="connsiteY11-1300" fmla="*/ 1384922 h 1424419"/>
                <a:gd name="connsiteX12-1301" fmla="*/ 97009 w 1306267"/>
                <a:gd name="connsiteY12-1302" fmla="*/ 1161462 h 1424419"/>
                <a:gd name="connsiteX13-1303" fmla="*/ 48904 w 1306267"/>
                <a:gd name="connsiteY13-1304" fmla="*/ 1124403 h 1424419"/>
                <a:gd name="connsiteX14-1305" fmla="*/ 667 w 1306267"/>
                <a:gd name="connsiteY14-1306" fmla="*/ 999105 h 1424419"/>
                <a:gd name="connsiteX15-1307" fmla="*/ 0 w 1306267"/>
                <a:gd name="connsiteY15-1308" fmla="*/ 972364 h 1424419"/>
                <a:gd name="connsiteX16-1309" fmla="*/ 2496 w 1306267"/>
                <a:gd name="connsiteY16-1310" fmla="*/ 463106 h 1424419"/>
                <a:gd name="connsiteX17-1311" fmla="*/ 2458 w 1306267"/>
                <a:gd name="connsiteY17-1312" fmla="*/ 429563 h 1424419"/>
                <a:gd name="connsiteX18-1313" fmla="*/ 75248 w 1306267"/>
                <a:gd name="connsiteY18-1314" fmla="*/ 303202 h 1424419"/>
                <a:gd name="connsiteX19-1315" fmla="*/ 106293 w 1306267"/>
                <a:gd name="connsiteY19-1316" fmla="*/ 282597 h 1424419"/>
                <a:gd name="connsiteX20-1317" fmla="*/ 541533 w 1306267"/>
                <a:gd name="connsiteY20-1318" fmla="*/ 38110 h 1424419"/>
                <a:gd name="connsiteX21-1319" fmla="*/ 653528 w 1306267"/>
                <a:gd name="connsiteY21-1320" fmla="*/ 0 h 1424419"/>
                <a:gd name="connsiteX0-1321" fmla="*/ 653528 w 1306267"/>
                <a:gd name="connsiteY0-1322" fmla="*/ 0 h 1424419"/>
                <a:gd name="connsiteX1-1323" fmla="*/ 757287 w 1306267"/>
                <a:gd name="connsiteY1-1324" fmla="*/ 32444 h 1424419"/>
                <a:gd name="connsiteX2-1325" fmla="*/ 1206876 w 1306267"/>
                <a:gd name="connsiteY2-1326" fmla="*/ 284945 h 1424419"/>
                <a:gd name="connsiteX3-1327" fmla="*/ 1237706 w 1306267"/>
                <a:gd name="connsiteY3-1328" fmla="*/ 306775 h 1424419"/>
                <a:gd name="connsiteX4-1329" fmla="*/ 1301712 w 1306267"/>
                <a:gd name="connsiteY4-1330" fmla="*/ 442384 h 1424419"/>
                <a:gd name="connsiteX5-1331" fmla="*/ 1303099 w 1306267"/>
                <a:gd name="connsiteY5-1332" fmla="*/ 495558 h 1424419"/>
                <a:gd name="connsiteX6-1333" fmla="*/ 1303099 w 1306267"/>
                <a:gd name="connsiteY6-1334" fmla="*/ 952393 h 1424419"/>
                <a:gd name="connsiteX7-1335" fmla="*/ 1305306 w 1306267"/>
                <a:gd name="connsiteY7-1336" fmla="*/ 990115 h 1424419"/>
                <a:gd name="connsiteX8-1337" fmla="*/ 1255800 w 1306267"/>
                <a:gd name="connsiteY8-1338" fmla="*/ 1142552 h 1424419"/>
                <a:gd name="connsiteX9-1339" fmla="*/ 1172881 w 1306267"/>
                <a:gd name="connsiteY9-1340" fmla="*/ 1179342 h 1424419"/>
                <a:gd name="connsiteX10-1341" fmla="*/ 792288 w 1306267"/>
                <a:gd name="connsiteY10-1342" fmla="*/ 1385653 h 1424419"/>
                <a:gd name="connsiteX11-1343" fmla="*/ 522686 w 1306267"/>
                <a:gd name="connsiteY11-1344" fmla="*/ 1384922 h 1424419"/>
                <a:gd name="connsiteX12-1345" fmla="*/ 97009 w 1306267"/>
                <a:gd name="connsiteY12-1346" fmla="*/ 1161462 h 1424419"/>
                <a:gd name="connsiteX13-1347" fmla="*/ 48904 w 1306267"/>
                <a:gd name="connsiteY13-1348" fmla="*/ 1124403 h 1424419"/>
                <a:gd name="connsiteX14-1349" fmla="*/ 667 w 1306267"/>
                <a:gd name="connsiteY14-1350" fmla="*/ 999105 h 1424419"/>
                <a:gd name="connsiteX15-1351" fmla="*/ 0 w 1306267"/>
                <a:gd name="connsiteY15-1352" fmla="*/ 972364 h 1424419"/>
                <a:gd name="connsiteX16-1353" fmla="*/ 2496 w 1306267"/>
                <a:gd name="connsiteY16-1354" fmla="*/ 463106 h 1424419"/>
                <a:gd name="connsiteX17-1355" fmla="*/ 2458 w 1306267"/>
                <a:gd name="connsiteY17-1356" fmla="*/ 429563 h 1424419"/>
                <a:gd name="connsiteX18-1357" fmla="*/ 75248 w 1306267"/>
                <a:gd name="connsiteY18-1358" fmla="*/ 303202 h 1424419"/>
                <a:gd name="connsiteX19-1359" fmla="*/ 106293 w 1306267"/>
                <a:gd name="connsiteY19-1360" fmla="*/ 282597 h 1424419"/>
                <a:gd name="connsiteX20-1361" fmla="*/ 541533 w 1306267"/>
                <a:gd name="connsiteY20-1362" fmla="*/ 38110 h 1424419"/>
                <a:gd name="connsiteX21-1363" fmla="*/ 653528 w 1306267"/>
                <a:gd name="connsiteY21-1364" fmla="*/ 0 h 1424419"/>
                <a:gd name="connsiteX0-1365" fmla="*/ 653528 w 1306267"/>
                <a:gd name="connsiteY0-1366" fmla="*/ 0 h 1424419"/>
                <a:gd name="connsiteX1-1367" fmla="*/ 757287 w 1306267"/>
                <a:gd name="connsiteY1-1368" fmla="*/ 32444 h 1424419"/>
                <a:gd name="connsiteX2-1369" fmla="*/ 1206876 w 1306267"/>
                <a:gd name="connsiteY2-1370" fmla="*/ 284945 h 1424419"/>
                <a:gd name="connsiteX3-1371" fmla="*/ 1237706 w 1306267"/>
                <a:gd name="connsiteY3-1372" fmla="*/ 306775 h 1424419"/>
                <a:gd name="connsiteX4-1373" fmla="*/ 1301712 w 1306267"/>
                <a:gd name="connsiteY4-1374" fmla="*/ 442384 h 1424419"/>
                <a:gd name="connsiteX5-1375" fmla="*/ 1303099 w 1306267"/>
                <a:gd name="connsiteY5-1376" fmla="*/ 495558 h 1424419"/>
                <a:gd name="connsiteX6-1377" fmla="*/ 1303099 w 1306267"/>
                <a:gd name="connsiteY6-1378" fmla="*/ 952393 h 1424419"/>
                <a:gd name="connsiteX7-1379" fmla="*/ 1305306 w 1306267"/>
                <a:gd name="connsiteY7-1380" fmla="*/ 990115 h 1424419"/>
                <a:gd name="connsiteX8-1381" fmla="*/ 1255800 w 1306267"/>
                <a:gd name="connsiteY8-1382" fmla="*/ 1142552 h 1424419"/>
                <a:gd name="connsiteX9-1383" fmla="*/ 1172881 w 1306267"/>
                <a:gd name="connsiteY9-1384" fmla="*/ 1179342 h 1424419"/>
                <a:gd name="connsiteX10-1385" fmla="*/ 792288 w 1306267"/>
                <a:gd name="connsiteY10-1386" fmla="*/ 1385653 h 1424419"/>
                <a:gd name="connsiteX11-1387" fmla="*/ 522686 w 1306267"/>
                <a:gd name="connsiteY11-1388" fmla="*/ 1384922 h 1424419"/>
                <a:gd name="connsiteX12-1389" fmla="*/ 97009 w 1306267"/>
                <a:gd name="connsiteY12-1390" fmla="*/ 1161462 h 1424419"/>
                <a:gd name="connsiteX13-1391" fmla="*/ 44843 w 1306267"/>
                <a:gd name="connsiteY13-1392" fmla="*/ 1118989 h 1424419"/>
                <a:gd name="connsiteX14-1393" fmla="*/ 667 w 1306267"/>
                <a:gd name="connsiteY14-1394" fmla="*/ 999105 h 1424419"/>
                <a:gd name="connsiteX15-1395" fmla="*/ 0 w 1306267"/>
                <a:gd name="connsiteY15-1396" fmla="*/ 972364 h 1424419"/>
                <a:gd name="connsiteX16-1397" fmla="*/ 2496 w 1306267"/>
                <a:gd name="connsiteY16-1398" fmla="*/ 463106 h 1424419"/>
                <a:gd name="connsiteX17-1399" fmla="*/ 2458 w 1306267"/>
                <a:gd name="connsiteY17-1400" fmla="*/ 429563 h 1424419"/>
                <a:gd name="connsiteX18-1401" fmla="*/ 75248 w 1306267"/>
                <a:gd name="connsiteY18-1402" fmla="*/ 303202 h 1424419"/>
                <a:gd name="connsiteX19-1403" fmla="*/ 106293 w 1306267"/>
                <a:gd name="connsiteY19-1404" fmla="*/ 282597 h 1424419"/>
                <a:gd name="connsiteX20-1405" fmla="*/ 541533 w 1306267"/>
                <a:gd name="connsiteY20-1406" fmla="*/ 38110 h 1424419"/>
                <a:gd name="connsiteX21-1407" fmla="*/ 653528 w 1306267"/>
                <a:gd name="connsiteY21-1408" fmla="*/ 0 h 1424419"/>
                <a:gd name="connsiteX0-1409" fmla="*/ 653528 w 1306267"/>
                <a:gd name="connsiteY0-1410" fmla="*/ 0 h 1424419"/>
                <a:gd name="connsiteX1-1411" fmla="*/ 757287 w 1306267"/>
                <a:gd name="connsiteY1-1412" fmla="*/ 32444 h 1424419"/>
                <a:gd name="connsiteX2-1413" fmla="*/ 1206876 w 1306267"/>
                <a:gd name="connsiteY2-1414" fmla="*/ 284945 h 1424419"/>
                <a:gd name="connsiteX3-1415" fmla="*/ 1237706 w 1306267"/>
                <a:gd name="connsiteY3-1416" fmla="*/ 306775 h 1424419"/>
                <a:gd name="connsiteX4-1417" fmla="*/ 1301712 w 1306267"/>
                <a:gd name="connsiteY4-1418" fmla="*/ 442384 h 1424419"/>
                <a:gd name="connsiteX5-1419" fmla="*/ 1303099 w 1306267"/>
                <a:gd name="connsiteY5-1420" fmla="*/ 495558 h 1424419"/>
                <a:gd name="connsiteX6-1421" fmla="*/ 1303099 w 1306267"/>
                <a:gd name="connsiteY6-1422" fmla="*/ 952393 h 1424419"/>
                <a:gd name="connsiteX7-1423" fmla="*/ 1305306 w 1306267"/>
                <a:gd name="connsiteY7-1424" fmla="*/ 990115 h 1424419"/>
                <a:gd name="connsiteX8-1425" fmla="*/ 1255800 w 1306267"/>
                <a:gd name="connsiteY8-1426" fmla="*/ 1142552 h 1424419"/>
                <a:gd name="connsiteX9-1427" fmla="*/ 1172881 w 1306267"/>
                <a:gd name="connsiteY9-1428" fmla="*/ 1179342 h 1424419"/>
                <a:gd name="connsiteX10-1429" fmla="*/ 792288 w 1306267"/>
                <a:gd name="connsiteY10-1430" fmla="*/ 1385653 h 1424419"/>
                <a:gd name="connsiteX11-1431" fmla="*/ 522686 w 1306267"/>
                <a:gd name="connsiteY11-1432" fmla="*/ 1384922 h 1424419"/>
                <a:gd name="connsiteX12-1433" fmla="*/ 97009 w 1306267"/>
                <a:gd name="connsiteY12-1434" fmla="*/ 1161462 h 1424419"/>
                <a:gd name="connsiteX13-1435" fmla="*/ 44843 w 1306267"/>
                <a:gd name="connsiteY13-1436" fmla="*/ 1118989 h 1424419"/>
                <a:gd name="connsiteX14-1437" fmla="*/ 667 w 1306267"/>
                <a:gd name="connsiteY14-1438" fmla="*/ 999105 h 1424419"/>
                <a:gd name="connsiteX15-1439" fmla="*/ 0 w 1306267"/>
                <a:gd name="connsiteY15-1440" fmla="*/ 972364 h 1424419"/>
                <a:gd name="connsiteX16-1441" fmla="*/ 2496 w 1306267"/>
                <a:gd name="connsiteY16-1442" fmla="*/ 463106 h 1424419"/>
                <a:gd name="connsiteX17-1443" fmla="*/ 2458 w 1306267"/>
                <a:gd name="connsiteY17-1444" fmla="*/ 429563 h 1424419"/>
                <a:gd name="connsiteX18-1445" fmla="*/ 75248 w 1306267"/>
                <a:gd name="connsiteY18-1446" fmla="*/ 303202 h 1424419"/>
                <a:gd name="connsiteX19-1447" fmla="*/ 106293 w 1306267"/>
                <a:gd name="connsiteY19-1448" fmla="*/ 282597 h 1424419"/>
                <a:gd name="connsiteX20-1449" fmla="*/ 541533 w 1306267"/>
                <a:gd name="connsiteY20-1450" fmla="*/ 38110 h 1424419"/>
                <a:gd name="connsiteX21-1451" fmla="*/ 653528 w 1306267"/>
                <a:gd name="connsiteY21-1452" fmla="*/ 0 h 1424419"/>
                <a:gd name="connsiteX0-1453" fmla="*/ 653528 w 1306267"/>
                <a:gd name="connsiteY0-1454" fmla="*/ 0 h 1424419"/>
                <a:gd name="connsiteX1-1455" fmla="*/ 757287 w 1306267"/>
                <a:gd name="connsiteY1-1456" fmla="*/ 32444 h 1424419"/>
                <a:gd name="connsiteX2-1457" fmla="*/ 1206876 w 1306267"/>
                <a:gd name="connsiteY2-1458" fmla="*/ 284945 h 1424419"/>
                <a:gd name="connsiteX3-1459" fmla="*/ 1237706 w 1306267"/>
                <a:gd name="connsiteY3-1460" fmla="*/ 306775 h 1424419"/>
                <a:gd name="connsiteX4-1461" fmla="*/ 1301712 w 1306267"/>
                <a:gd name="connsiteY4-1462" fmla="*/ 442384 h 1424419"/>
                <a:gd name="connsiteX5-1463" fmla="*/ 1303099 w 1306267"/>
                <a:gd name="connsiteY5-1464" fmla="*/ 495558 h 1424419"/>
                <a:gd name="connsiteX6-1465" fmla="*/ 1303099 w 1306267"/>
                <a:gd name="connsiteY6-1466" fmla="*/ 952393 h 1424419"/>
                <a:gd name="connsiteX7-1467" fmla="*/ 1305306 w 1306267"/>
                <a:gd name="connsiteY7-1468" fmla="*/ 990115 h 1424419"/>
                <a:gd name="connsiteX8-1469" fmla="*/ 1255800 w 1306267"/>
                <a:gd name="connsiteY8-1470" fmla="*/ 1142552 h 1424419"/>
                <a:gd name="connsiteX9-1471" fmla="*/ 1172881 w 1306267"/>
                <a:gd name="connsiteY9-1472" fmla="*/ 1179342 h 1424419"/>
                <a:gd name="connsiteX10-1473" fmla="*/ 792288 w 1306267"/>
                <a:gd name="connsiteY10-1474" fmla="*/ 1385653 h 1424419"/>
                <a:gd name="connsiteX11-1475" fmla="*/ 522686 w 1306267"/>
                <a:gd name="connsiteY11-1476" fmla="*/ 1384922 h 1424419"/>
                <a:gd name="connsiteX12-1477" fmla="*/ 97009 w 1306267"/>
                <a:gd name="connsiteY12-1478" fmla="*/ 1161462 h 1424419"/>
                <a:gd name="connsiteX13-1479" fmla="*/ 44843 w 1306267"/>
                <a:gd name="connsiteY13-1480" fmla="*/ 1118989 h 1424419"/>
                <a:gd name="connsiteX14-1481" fmla="*/ 667 w 1306267"/>
                <a:gd name="connsiteY14-1482" fmla="*/ 999105 h 1424419"/>
                <a:gd name="connsiteX15-1483" fmla="*/ 0 w 1306267"/>
                <a:gd name="connsiteY15-1484" fmla="*/ 972364 h 1424419"/>
                <a:gd name="connsiteX16-1485" fmla="*/ 2496 w 1306267"/>
                <a:gd name="connsiteY16-1486" fmla="*/ 463106 h 1424419"/>
                <a:gd name="connsiteX17-1487" fmla="*/ 2458 w 1306267"/>
                <a:gd name="connsiteY17-1488" fmla="*/ 429563 h 1424419"/>
                <a:gd name="connsiteX18-1489" fmla="*/ 75248 w 1306267"/>
                <a:gd name="connsiteY18-1490" fmla="*/ 303202 h 1424419"/>
                <a:gd name="connsiteX19-1491" fmla="*/ 106293 w 1306267"/>
                <a:gd name="connsiteY19-1492" fmla="*/ 282597 h 1424419"/>
                <a:gd name="connsiteX20-1493" fmla="*/ 541533 w 1306267"/>
                <a:gd name="connsiteY20-1494" fmla="*/ 38110 h 1424419"/>
                <a:gd name="connsiteX21-1495" fmla="*/ 653528 w 1306267"/>
                <a:gd name="connsiteY21-1496" fmla="*/ 0 h 1424419"/>
                <a:gd name="connsiteX0-1497" fmla="*/ 653528 w 1306267"/>
                <a:gd name="connsiteY0-1498" fmla="*/ 0 h 1424419"/>
                <a:gd name="connsiteX1-1499" fmla="*/ 757287 w 1306267"/>
                <a:gd name="connsiteY1-1500" fmla="*/ 32444 h 1424419"/>
                <a:gd name="connsiteX2-1501" fmla="*/ 1206876 w 1306267"/>
                <a:gd name="connsiteY2-1502" fmla="*/ 284945 h 1424419"/>
                <a:gd name="connsiteX3-1503" fmla="*/ 1237706 w 1306267"/>
                <a:gd name="connsiteY3-1504" fmla="*/ 306775 h 1424419"/>
                <a:gd name="connsiteX4-1505" fmla="*/ 1301712 w 1306267"/>
                <a:gd name="connsiteY4-1506" fmla="*/ 442384 h 1424419"/>
                <a:gd name="connsiteX5-1507" fmla="*/ 1303099 w 1306267"/>
                <a:gd name="connsiteY5-1508" fmla="*/ 495558 h 1424419"/>
                <a:gd name="connsiteX6-1509" fmla="*/ 1303099 w 1306267"/>
                <a:gd name="connsiteY6-1510" fmla="*/ 952393 h 1424419"/>
                <a:gd name="connsiteX7-1511" fmla="*/ 1305306 w 1306267"/>
                <a:gd name="connsiteY7-1512" fmla="*/ 990115 h 1424419"/>
                <a:gd name="connsiteX8-1513" fmla="*/ 1255800 w 1306267"/>
                <a:gd name="connsiteY8-1514" fmla="*/ 1142552 h 1424419"/>
                <a:gd name="connsiteX9-1515" fmla="*/ 1172881 w 1306267"/>
                <a:gd name="connsiteY9-1516" fmla="*/ 1179342 h 1424419"/>
                <a:gd name="connsiteX10-1517" fmla="*/ 792288 w 1306267"/>
                <a:gd name="connsiteY10-1518" fmla="*/ 1385653 h 1424419"/>
                <a:gd name="connsiteX11-1519" fmla="*/ 522686 w 1306267"/>
                <a:gd name="connsiteY11-1520" fmla="*/ 1384922 h 1424419"/>
                <a:gd name="connsiteX12-1521" fmla="*/ 94302 w 1306267"/>
                <a:gd name="connsiteY12-1522" fmla="*/ 1158755 h 1424419"/>
                <a:gd name="connsiteX13-1523" fmla="*/ 44843 w 1306267"/>
                <a:gd name="connsiteY13-1524" fmla="*/ 1118989 h 1424419"/>
                <a:gd name="connsiteX14-1525" fmla="*/ 667 w 1306267"/>
                <a:gd name="connsiteY14-1526" fmla="*/ 999105 h 1424419"/>
                <a:gd name="connsiteX15-1527" fmla="*/ 0 w 1306267"/>
                <a:gd name="connsiteY15-1528" fmla="*/ 972364 h 1424419"/>
                <a:gd name="connsiteX16-1529" fmla="*/ 2496 w 1306267"/>
                <a:gd name="connsiteY16-1530" fmla="*/ 463106 h 1424419"/>
                <a:gd name="connsiteX17-1531" fmla="*/ 2458 w 1306267"/>
                <a:gd name="connsiteY17-1532" fmla="*/ 429563 h 1424419"/>
                <a:gd name="connsiteX18-1533" fmla="*/ 75248 w 1306267"/>
                <a:gd name="connsiteY18-1534" fmla="*/ 303202 h 1424419"/>
                <a:gd name="connsiteX19-1535" fmla="*/ 106293 w 1306267"/>
                <a:gd name="connsiteY19-1536" fmla="*/ 282597 h 1424419"/>
                <a:gd name="connsiteX20-1537" fmla="*/ 541533 w 1306267"/>
                <a:gd name="connsiteY20-1538" fmla="*/ 38110 h 1424419"/>
                <a:gd name="connsiteX21-1539" fmla="*/ 653528 w 1306267"/>
                <a:gd name="connsiteY21-1540" fmla="*/ 0 h 1424419"/>
                <a:gd name="connsiteX0-1541" fmla="*/ 653528 w 1306267"/>
                <a:gd name="connsiteY0-1542" fmla="*/ 0 h 1424419"/>
                <a:gd name="connsiteX1-1543" fmla="*/ 757287 w 1306267"/>
                <a:gd name="connsiteY1-1544" fmla="*/ 32444 h 1424419"/>
                <a:gd name="connsiteX2-1545" fmla="*/ 1206876 w 1306267"/>
                <a:gd name="connsiteY2-1546" fmla="*/ 284945 h 1424419"/>
                <a:gd name="connsiteX3-1547" fmla="*/ 1237706 w 1306267"/>
                <a:gd name="connsiteY3-1548" fmla="*/ 306775 h 1424419"/>
                <a:gd name="connsiteX4-1549" fmla="*/ 1301712 w 1306267"/>
                <a:gd name="connsiteY4-1550" fmla="*/ 442384 h 1424419"/>
                <a:gd name="connsiteX5-1551" fmla="*/ 1303099 w 1306267"/>
                <a:gd name="connsiteY5-1552" fmla="*/ 495558 h 1424419"/>
                <a:gd name="connsiteX6-1553" fmla="*/ 1303099 w 1306267"/>
                <a:gd name="connsiteY6-1554" fmla="*/ 952393 h 1424419"/>
                <a:gd name="connsiteX7-1555" fmla="*/ 1305306 w 1306267"/>
                <a:gd name="connsiteY7-1556" fmla="*/ 990115 h 1424419"/>
                <a:gd name="connsiteX8-1557" fmla="*/ 1255800 w 1306267"/>
                <a:gd name="connsiteY8-1558" fmla="*/ 1142552 h 1424419"/>
                <a:gd name="connsiteX9-1559" fmla="*/ 1172881 w 1306267"/>
                <a:gd name="connsiteY9-1560" fmla="*/ 1179342 h 1424419"/>
                <a:gd name="connsiteX10-1561" fmla="*/ 792288 w 1306267"/>
                <a:gd name="connsiteY10-1562" fmla="*/ 1385653 h 1424419"/>
                <a:gd name="connsiteX11-1563" fmla="*/ 522686 w 1306267"/>
                <a:gd name="connsiteY11-1564" fmla="*/ 1384922 h 1424419"/>
                <a:gd name="connsiteX12-1565" fmla="*/ 94302 w 1306267"/>
                <a:gd name="connsiteY12-1566" fmla="*/ 1158755 h 1424419"/>
                <a:gd name="connsiteX13-1567" fmla="*/ 39429 w 1306267"/>
                <a:gd name="connsiteY13-1568" fmla="*/ 1117635 h 1424419"/>
                <a:gd name="connsiteX14-1569" fmla="*/ 667 w 1306267"/>
                <a:gd name="connsiteY14-1570" fmla="*/ 999105 h 1424419"/>
                <a:gd name="connsiteX15-1571" fmla="*/ 0 w 1306267"/>
                <a:gd name="connsiteY15-1572" fmla="*/ 972364 h 1424419"/>
                <a:gd name="connsiteX16-1573" fmla="*/ 2496 w 1306267"/>
                <a:gd name="connsiteY16-1574" fmla="*/ 463106 h 1424419"/>
                <a:gd name="connsiteX17-1575" fmla="*/ 2458 w 1306267"/>
                <a:gd name="connsiteY17-1576" fmla="*/ 429563 h 1424419"/>
                <a:gd name="connsiteX18-1577" fmla="*/ 75248 w 1306267"/>
                <a:gd name="connsiteY18-1578" fmla="*/ 303202 h 1424419"/>
                <a:gd name="connsiteX19-1579" fmla="*/ 106293 w 1306267"/>
                <a:gd name="connsiteY19-1580" fmla="*/ 282597 h 1424419"/>
                <a:gd name="connsiteX20-1581" fmla="*/ 541533 w 1306267"/>
                <a:gd name="connsiteY20-1582" fmla="*/ 38110 h 1424419"/>
                <a:gd name="connsiteX21-1583" fmla="*/ 653528 w 1306267"/>
                <a:gd name="connsiteY21-1584" fmla="*/ 0 h 1424419"/>
                <a:gd name="connsiteX0-1585" fmla="*/ 653528 w 1305333"/>
                <a:gd name="connsiteY0-1586" fmla="*/ 0 h 1424419"/>
                <a:gd name="connsiteX1-1587" fmla="*/ 757287 w 1305333"/>
                <a:gd name="connsiteY1-1588" fmla="*/ 32444 h 1424419"/>
                <a:gd name="connsiteX2-1589" fmla="*/ 1206876 w 1305333"/>
                <a:gd name="connsiteY2-1590" fmla="*/ 284945 h 1424419"/>
                <a:gd name="connsiteX3-1591" fmla="*/ 1237706 w 1305333"/>
                <a:gd name="connsiteY3-1592" fmla="*/ 306775 h 1424419"/>
                <a:gd name="connsiteX4-1593" fmla="*/ 1301712 w 1305333"/>
                <a:gd name="connsiteY4-1594" fmla="*/ 442384 h 1424419"/>
                <a:gd name="connsiteX5-1595" fmla="*/ 1303099 w 1305333"/>
                <a:gd name="connsiteY5-1596" fmla="*/ 495558 h 1424419"/>
                <a:gd name="connsiteX6-1597" fmla="*/ 1303099 w 1305333"/>
                <a:gd name="connsiteY6-1598" fmla="*/ 952393 h 1424419"/>
                <a:gd name="connsiteX7-1599" fmla="*/ 1305306 w 1305333"/>
                <a:gd name="connsiteY7-1600" fmla="*/ 990115 h 1424419"/>
                <a:gd name="connsiteX8-1601" fmla="*/ 1227376 w 1305333"/>
                <a:gd name="connsiteY8-1602" fmla="*/ 1152027 h 1424419"/>
                <a:gd name="connsiteX9-1603" fmla="*/ 1172881 w 1305333"/>
                <a:gd name="connsiteY9-1604" fmla="*/ 1179342 h 1424419"/>
                <a:gd name="connsiteX10-1605" fmla="*/ 792288 w 1305333"/>
                <a:gd name="connsiteY10-1606" fmla="*/ 1385653 h 1424419"/>
                <a:gd name="connsiteX11-1607" fmla="*/ 522686 w 1305333"/>
                <a:gd name="connsiteY11-1608" fmla="*/ 1384922 h 1424419"/>
                <a:gd name="connsiteX12-1609" fmla="*/ 94302 w 1305333"/>
                <a:gd name="connsiteY12-1610" fmla="*/ 1158755 h 1424419"/>
                <a:gd name="connsiteX13-1611" fmla="*/ 39429 w 1305333"/>
                <a:gd name="connsiteY13-1612" fmla="*/ 1117635 h 1424419"/>
                <a:gd name="connsiteX14-1613" fmla="*/ 667 w 1305333"/>
                <a:gd name="connsiteY14-1614" fmla="*/ 999105 h 1424419"/>
                <a:gd name="connsiteX15-1615" fmla="*/ 0 w 1305333"/>
                <a:gd name="connsiteY15-1616" fmla="*/ 972364 h 1424419"/>
                <a:gd name="connsiteX16-1617" fmla="*/ 2496 w 1305333"/>
                <a:gd name="connsiteY16-1618" fmla="*/ 463106 h 1424419"/>
                <a:gd name="connsiteX17-1619" fmla="*/ 2458 w 1305333"/>
                <a:gd name="connsiteY17-1620" fmla="*/ 429563 h 1424419"/>
                <a:gd name="connsiteX18-1621" fmla="*/ 75248 w 1305333"/>
                <a:gd name="connsiteY18-1622" fmla="*/ 303202 h 1424419"/>
                <a:gd name="connsiteX19-1623" fmla="*/ 106293 w 1305333"/>
                <a:gd name="connsiteY19-1624" fmla="*/ 282597 h 1424419"/>
                <a:gd name="connsiteX20-1625" fmla="*/ 541533 w 1305333"/>
                <a:gd name="connsiteY20-1626" fmla="*/ 38110 h 1424419"/>
                <a:gd name="connsiteX21-1627" fmla="*/ 653528 w 1305333"/>
                <a:gd name="connsiteY21-1628" fmla="*/ 0 h 1424419"/>
                <a:gd name="connsiteX0-1629" fmla="*/ 653528 w 1305333"/>
                <a:gd name="connsiteY0-1630" fmla="*/ 0 h 1424419"/>
                <a:gd name="connsiteX1-1631" fmla="*/ 757287 w 1305333"/>
                <a:gd name="connsiteY1-1632" fmla="*/ 32444 h 1424419"/>
                <a:gd name="connsiteX2-1633" fmla="*/ 1206876 w 1305333"/>
                <a:gd name="connsiteY2-1634" fmla="*/ 284945 h 1424419"/>
                <a:gd name="connsiteX3-1635" fmla="*/ 1237706 w 1305333"/>
                <a:gd name="connsiteY3-1636" fmla="*/ 306775 h 1424419"/>
                <a:gd name="connsiteX4-1637" fmla="*/ 1301712 w 1305333"/>
                <a:gd name="connsiteY4-1638" fmla="*/ 442384 h 1424419"/>
                <a:gd name="connsiteX5-1639" fmla="*/ 1303099 w 1305333"/>
                <a:gd name="connsiteY5-1640" fmla="*/ 495558 h 1424419"/>
                <a:gd name="connsiteX6-1641" fmla="*/ 1303099 w 1305333"/>
                <a:gd name="connsiteY6-1642" fmla="*/ 952393 h 1424419"/>
                <a:gd name="connsiteX7-1643" fmla="*/ 1302599 w 1305333"/>
                <a:gd name="connsiteY7-1644" fmla="*/ 1003650 h 1424419"/>
                <a:gd name="connsiteX8-1645" fmla="*/ 1227376 w 1305333"/>
                <a:gd name="connsiteY8-1646" fmla="*/ 1152027 h 1424419"/>
                <a:gd name="connsiteX9-1647" fmla="*/ 1172881 w 1305333"/>
                <a:gd name="connsiteY9-1648" fmla="*/ 1179342 h 1424419"/>
                <a:gd name="connsiteX10-1649" fmla="*/ 792288 w 1305333"/>
                <a:gd name="connsiteY10-1650" fmla="*/ 1385653 h 1424419"/>
                <a:gd name="connsiteX11-1651" fmla="*/ 522686 w 1305333"/>
                <a:gd name="connsiteY11-1652" fmla="*/ 1384922 h 1424419"/>
                <a:gd name="connsiteX12-1653" fmla="*/ 94302 w 1305333"/>
                <a:gd name="connsiteY12-1654" fmla="*/ 1158755 h 1424419"/>
                <a:gd name="connsiteX13-1655" fmla="*/ 39429 w 1305333"/>
                <a:gd name="connsiteY13-1656" fmla="*/ 1117635 h 1424419"/>
                <a:gd name="connsiteX14-1657" fmla="*/ 667 w 1305333"/>
                <a:gd name="connsiteY14-1658" fmla="*/ 999105 h 1424419"/>
                <a:gd name="connsiteX15-1659" fmla="*/ 0 w 1305333"/>
                <a:gd name="connsiteY15-1660" fmla="*/ 972364 h 1424419"/>
                <a:gd name="connsiteX16-1661" fmla="*/ 2496 w 1305333"/>
                <a:gd name="connsiteY16-1662" fmla="*/ 463106 h 1424419"/>
                <a:gd name="connsiteX17-1663" fmla="*/ 2458 w 1305333"/>
                <a:gd name="connsiteY17-1664" fmla="*/ 429563 h 1424419"/>
                <a:gd name="connsiteX18-1665" fmla="*/ 75248 w 1305333"/>
                <a:gd name="connsiteY18-1666" fmla="*/ 303202 h 1424419"/>
                <a:gd name="connsiteX19-1667" fmla="*/ 106293 w 1305333"/>
                <a:gd name="connsiteY19-1668" fmla="*/ 282597 h 1424419"/>
                <a:gd name="connsiteX20-1669" fmla="*/ 541533 w 1305333"/>
                <a:gd name="connsiteY20-1670" fmla="*/ 38110 h 1424419"/>
                <a:gd name="connsiteX21-1671" fmla="*/ 653528 w 1305333"/>
                <a:gd name="connsiteY21-1672" fmla="*/ 0 h 1424419"/>
                <a:gd name="connsiteX0-1673" fmla="*/ 653528 w 1305080"/>
                <a:gd name="connsiteY0-1674" fmla="*/ 0 h 1424419"/>
                <a:gd name="connsiteX1-1675" fmla="*/ 757287 w 1305080"/>
                <a:gd name="connsiteY1-1676" fmla="*/ 32444 h 1424419"/>
                <a:gd name="connsiteX2-1677" fmla="*/ 1206876 w 1305080"/>
                <a:gd name="connsiteY2-1678" fmla="*/ 284945 h 1424419"/>
                <a:gd name="connsiteX3-1679" fmla="*/ 1237706 w 1305080"/>
                <a:gd name="connsiteY3-1680" fmla="*/ 306775 h 1424419"/>
                <a:gd name="connsiteX4-1681" fmla="*/ 1301712 w 1305080"/>
                <a:gd name="connsiteY4-1682" fmla="*/ 442384 h 1424419"/>
                <a:gd name="connsiteX5-1683" fmla="*/ 1303099 w 1305080"/>
                <a:gd name="connsiteY5-1684" fmla="*/ 495558 h 1424419"/>
                <a:gd name="connsiteX6-1685" fmla="*/ 1301746 w 1305080"/>
                <a:gd name="connsiteY6-1686" fmla="*/ 953747 h 1424419"/>
                <a:gd name="connsiteX7-1687" fmla="*/ 1302599 w 1305080"/>
                <a:gd name="connsiteY7-1688" fmla="*/ 1003650 h 1424419"/>
                <a:gd name="connsiteX8-1689" fmla="*/ 1227376 w 1305080"/>
                <a:gd name="connsiteY8-1690" fmla="*/ 1152027 h 1424419"/>
                <a:gd name="connsiteX9-1691" fmla="*/ 1172881 w 1305080"/>
                <a:gd name="connsiteY9-1692" fmla="*/ 1179342 h 1424419"/>
                <a:gd name="connsiteX10-1693" fmla="*/ 792288 w 1305080"/>
                <a:gd name="connsiteY10-1694" fmla="*/ 1385653 h 1424419"/>
                <a:gd name="connsiteX11-1695" fmla="*/ 522686 w 1305080"/>
                <a:gd name="connsiteY11-1696" fmla="*/ 1384922 h 1424419"/>
                <a:gd name="connsiteX12-1697" fmla="*/ 94302 w 1305080"/>
                <a:gd name="connsiteY12-1698" fmla="*/ 1158755 h 1424419"/>
                <a:gd name="connsiteX13-1699" fmla="*/ 39429 w 1305080"/>
                <a:gd name="connsiteY13-1700" fmla="*/ 1117635 h 1424419"/>
                <a:gd name="connsiteX14-1701" fmla="*/ 667 w 1305080"/>
                <a:gd name="connsiteY14-1702" fmla="*/ 999105 h 1424419"/>
                <a:gd name="connsiteX15-1703" fmla="*/ 0 w 1305080"/>
                <a:gd name="connsiteY15-1704" fmla="*/ 972364 h 1424419"/>
                <a:gd name="connsiteX16-1705" fmla="*/ 2496 w 1305080"/>
                <a:gd name="connsiteY16-1706" fmla="*/ 463106 h 1424419"/>
                <a:gd name="connsiteX17-1707" fmla="*/ 2458 w 1305080"/>
                <a:gd name="connsiteY17-1708" fmla="*/ 429563 h 1424419"/>
                <a:gd name="connsiteX18-1709" fmla="*/ 75248 w 1305080"/>
                <a:gd name="connsiteY18-1710" fmla="*/ 303202 h 1424419"/>
                <a:gd name="connsiteX19-1711" fmla="*/ 106293 w 1305080"/>
                <a:gd name="connsiteY19-1712" fmla="*/ 282597 h 1424419"/>
                <a:gd name="connsiteX20-1713" fmla="*/ 541533 w 1305080"/>
                <a:gd name="connsiteY20-1714" fmla="*/ 38110 h 1424419"/>
                <a:gd name="connsiteX21-1715" fmla="*/ 653528 w 1305080"/>
                <a:gd name="connsiteY21-1716" fmla="*/ 0 h 1424419"/>
                <a:gd name="connsiteX0-1717" fmla="*/ 653528 w 1305299"/>
                <a:gd name="connsiteY0-1718" fmla="*/ 0 h 1424419"/>
                <a:gd name="connsiteX1-1719" fmla="*/ 757287 w 1305299"/>
                <a:gd name="connsiteY1-1720" fmla="*/ 32444 h 1424419"/>
                <a:gd name="connsiteX2-1721" fmla="*/ 1206876 w 1305299"/>
                <a:gd name="connsiteY2-1722" fmla="*/ 284945 h 1424419"/>
                <a:gd name="connsiteX3-1723" fmla="*/ 1237706 w 1305299"/>
                <a:gd name="connsiteY3-1724" fmla="*/ 306775 h 1424419"/>
                <a:gd name="connsiteX4-1725" fmla="*/ 1301712 w 1305299"/>
                <a:gd name="connsiteY4-1726" fmla="*/ 442384 h 1424419"/>
                <a:gd name="connsiteX5-1727" fmla="*/ 1303099 w 1305299"/>
                <a:gd name="connsiteY5-1728" fmla="*/ 495558 h 1424419"/>
                <a:gd name="connsiteX6-1729" fmla="*/ 1301746 w 1305299"/>
                <a:gd name="connsiteY6-1730" fmla="*/ 953747 h 1424419"/>
                <a:gd name="connsiteX7-1731" fmla="*/ 1302599 w 1305299"/>
                <a:gd name="connsiteY7-1732" fmla="*/ 1003650 h 1424419"/>
                <a:gd name="connsiteX8-1733" fmla="*/ 1227376 w 1305299"/>
                <a:gd name="connsiteY8-1734" fmla="*/ 1152027 h 1424419"/>
                <a:gd name="connsiteX9-1735" fmla="*/ 1172881 w 1305299"/>
                <a:gd name="connsiteY9-1736" fmla="*/ 1179342 h 1424419"/>
                <a:gd name="connsiteX10-1737" fmla="*/ 792288 w 1305299"/>
                <a:gd name="connsiteY10-1738" fmla="*/ 1385653 h 1424419"/>
                <a:gd name="connsiteX11-1739" fmla="*/ 522686 w 1305299"/>
                <a:gd name="connsiteY11-1740" fmla="*/ 1384922 h 1424419"/>
                <a:gd name="connsiteX12-1741" fmla="*/ 94302 w 1305299"/>
                <a:gd name="connsiteY12-1742" fmla="*/ 1158755 h 1424419"/>
                <a:gd name="connsiteX13-1743" fmla="*/ 39429 w 1305299"/>
                <a:gd name="connsiteY13-1744" fmla="*/ 1117635 h 1424419"/>
                <a:gd name="connsiteX14-1745" fmla="*/ 667 w 1305299"/>
                <a:gd name="connsiteY14-1746" fmla="*/ 999105 h 1424419"/>
                <a:gd name="connsiteX15-1747" fmla="*/ 0 w 1305299"/>
                <a:gd name="connsiteY15-1748" fmla="*/ 972364 h 1424419"/>
                <a:gd name="connsiteX16-1749" fmla="*/ 2496 w 1305299"/>
                <a:gd name="connsiteY16-1750" fmla="*/ 463106 h 1424419"/>
                <a:gd name="connsiteX17-1751" fmla="*/ 2458 w 1305299"/>
                <a:gd name="connsiteY17-1752" fmla="*/ 429563 h 1424419"/>
                <a:gd name="connsiteX18-1753" fmla="*/ 75248 w 1305299"/>
                <a:gd name="connsiteY18-1754" fmla="*/ 303202 h 1424419"/>
                <a:gd name="connsiteX19-1755" fmla="*/ 106293 w 1305299"/>
                <a:gd name="connsiteY19-1756" fmla="*/ 282597 h 1424419"/>
                <a:gd name="connsiteX20-1757" fmla="*/ 541533 w 1305299"/>
                <a:gd name="connsiteY20-1758" fmla="*/ 38110 h 1424419"/>
                <a:gd name="connsiteX21-1759" fmla="*/ 653528 w 1305299"/>
                <a:gd name="connsiteY21-1760" fmla="*/ 0 h 1424419"/>
                <a:gd name="connsiteX0-1761" fmla="*/ 653528 w 1306646"/>
                <a:gd name="connsiteY0-1762" fmla="*/ 0 h 1424419"/>
                <a:gd name="connsiteX1-1763" fmla="*/ 757287 w 1306646"/>
                <a:gd name="connsiteY1-1764" fmla="*/ 32444 h 1424419"/>
                <a:gd name="connsiteX2-1765" fmla="*/ 1206876 w 1306646"/>
                <a:gd name="connsiteY2-1766" fmla="*/ 284945 h 1424419"/>
                <a:gd name="connsiteX3-1767" fmla="*/ 1237706 w 1306646"/>
                <a:gd name="connsiteY3-1768" fmla="*/ 306775 h 1424419"/>
                <a:gd name="connsiteX4-1769" fmla="*/ 1301712 w 1306646"/>
                <a:gd name="connsiteY4-1770" fmla="*/ 442384 h 1424419"/>
                <a:gd name="connsiteX5-1771" fmla="*/ 1303099 w 1306646"/>
                <a:gd name="connsiteY5-1772" fmla="*/ 495558 h 1424419"/>
                <a:gd name="connsiteX6-1773" fmla="*/ 1301746 w 1306646"/>
                <a:gd name="connsiteY6-1774" fmla="*/ 953747 h 1424419"/>
                <a:gd name="connsiteX7-1775" fmla="*/ 1302599 w 1306646"/>
                <a:gd name="connsiteY7-1776" fmla="*/ 1003650 h 1424419"/>
                <a:gd name="connsiteX8-1777" fmla="*/ 1227376 w 1306646"/>
                <a:gd name="connsiteY8-1778" fmla="*/ 1152027 h 1424419"/>
                <a:gd name="connsiteX9-1779" fmla="*/ 1172881 w 1306646"/>
                <a:gd name="connsiteY9-1780" fmla="*/ 1179342 h 1424419"/>
                <a:gd name="connsiteX10-1781" fmla="*/ 792288 w 1306646"/>
                <a:gd name="connsiteY10-1782" fmla="*/ 1385653 h 1424419"/>
                <a:gd name="connsiteX11-1783" fmla="*/ 522686 w 1306646"/>
                <a:gd name="connsiteY11-1784" fmla="*/ 1384922 h 1424419"/>
                <a:gd name="connsiteX12-1785" fmla="*/ 94302 w 1306646"/>
                <a:gd name="connsiteY12-1786" fmla="*/ 1158755 h 1424419"/>
                <a:gd name="connsiteX13-1787" fmla="*/ 39429 w 1306646"/>
                <a:gd name="connsiteY13-1788" fmla="*/ 1117635 h 1424419"/>
                <a:gd name="connsiteX14-1789" fmla="*/ 667 w 1306646"/>
                <a:gd name="connsiteY14-1790" fmla="*/ 999105 h 1424419"/>
                <a:gd name="connsiteX15-1791" fmla="*/ 0 w 1306646"/>
                <a:gd name="connsiteY15-1792" fmla="*/ 972364 h 1424419"/>
                <a:gd name="connsiteX16-1793" fmla="*/ 2496 w 1306646"/>
                <a:gd name="connsiteY16-1794" fmla="*/ 463106 h 1424419"/>
                <a:gd name="connsiteX17-1795" fmla="*/ 2458 w 1306646"/>
                <a:gd name="connsiteY17-1796" fmla="*/ 429563 h 1424419"/>
                <a:gd name="connsiteX18-1797" fmla="*/ 75248 w 1306646"/>
                <a:gd name="connsiteY18-1798" fmla="*/ 303202 h 1424419"/>
                <a:gd name="connsiteX19-1799" fmla="*/ 106293 w 1306646"/>
                <a:gd name="connsiteY19-1800" fmla="*/ 282597 h 1424419"/>
                <a:gd name="connsiteX20-1801" fmla="*/ 541533 w 1306646"/>
                <a:gd name="connsiteY20-1802" fmla="*/ 38110 h 1424419"/>
                <a:gd name="connsiteX21-1803" fmla="*/ 653528 w 1306646"/>
                <a:gd name="connsiteY21-1804" fmla="*/ 0 h 1424419"/>
                <a:gd name="connsiteX0-1805" fmla="*/ 653528 w 1305299"/>
                <a:gd name="connsiteY0-1806" fmla="*/ 0 h 1424419"/>
                <a:gd name="connsiteX1-1807" fmla="*/ 757287 w 1305299"/>
                <a:gd name="connsiteY1-1808" fmla="*/ 32444 h 1424419"/>
                <a:gd name="connsiteX2-1809" fmla="*/ 1206876 w 1305299"/>
                <a:gd name="connsiteY2-1810" fmla="*/ 284945 h 1424419"/>
                <a:gd name="connsiteX3-1811" fmla="*/ 1237706 w 1305299"/>
                <a:gd name="connsiteY3-1812" fmla="*/ 306775 h 1424419"/>
                <a:gd name="connsiteX4-1813" fmla="*/ 1301712 w 1305299"/>
                <a:gd name="connsiteY4-1814" fmla="*/ 442384 h 1424419"/>
                <a:gd name="connsiteX5-1815" fmla="*/ 1303099 w 1305299"/>
                <a:gd name="connsiteY5-1816" fmla="*/ 495558 h 1424419"/>
                <a:gd name="connsiteX6-1817" fmla="*/ 1301746 w 1305299"/>
                <a:gd name="connsiteY6-1818" fmla="*/ 953747 h 1424419"/>
                <a:gd name="connsiteX7-1819" fmla="*/ 1302599 w 1305299"/>
                <a:gd name="connsiteY7-1820" fmla="*/ 1003650 h 1424419"/>
                <a:gd name="connsiteX8-1821" fmla="*/ 1227376 w 1305299"/>
                <a:gd name="connsiteY8-1822" fmla="*/ 1152027 h 1424419"/>
                <a:gd name="connsiteX9-1823" fmla="*/ 1172881 w 1305299"/>
                <a:gd name="connsiteY9-1824" fmla="*/ 1179342 h 1424419"/>
                <a:gd name="connsiteX10-1825" fmla="*/ 792288 w 1305299"/>
                <a:gd name="connsiteY10-1826" fmla="*/ 1385653 h 1424419"/>
                <a:gd name="connsiteX11-1827" fmla="*/ 522686 w 1305299"/>
                <a:gd name="connsiteY11-1828" fmla="*/ 1384922 h 1424419"/>
                <a:gd name="connsiteX12-1829" fmla="*/ 94302 w 1305299"/>
                <a:gd name="connsiteY12-1830" fmla="*/ 1158755 h 1424419"/>
                <a:gd name="connsiteX13-1831" fmla="*/ 39429 w 1305299"/>
                <a:gd name="connsiteY13-1832" fmla="*/ 1117635 h 1424419"/>
                <a:gd name="connsiteX14-1833" fmla="*/ 667 w 1305299"/>
                <a:gd name="connsiteY14-1834" fmla="*/ 999105 h 1424419"/>
                <a:gd name="connsiteX15-1835" fmla="*/ 0 w 1305299"/>
                <a:gd name="connsiteY15-1836" fmla="*/ 972364 h 1424419"/>
                <a:gd name="connsiteX16-1837" fmla="*/ 2496 w 1305299"/>
                <a:gd name="connsiteY16-1838" fmla="*/ 463106 h 1424419"/>
                <a:gd name="connsiteX17-1839" fmla="*/ 2458 w 1305299"/>
                <a:gd name="connsiteY17-1840" fmla="*/ 429563 h 1424419"/>
                <a:gd name="connsiteX18-1841" fmla="*/ 75248 w 1305299"/>
                <a:gd name="connsiteY18-1842" fmla="*/ 303202 h 1424419"/>
                <a:gd name="connsiteX19-1843" fmla="*/ 106293 w 1305299"/>
                <a:gd name="connsiteY19-1844" fmla="*/ 282597 h 1424419"/>
                <a:gd name="connsiteX20-1845" fmla="*/ 541533 w 1305299"/>
                <a:gd name="connsiteY20-1846" fmla="*/ 38110 h 1424419"/>
                <a:gd name="connsiteX21-1847" fmla="*/ 653528 w 1305299"/>
                <a:gd name="connsiteY21-1848" fmla="*/ 0 h 1424419"/>
                <a:gd name="connsiteX0-1849" fmla="*/ 653528 w 1304127"/>
                <a:gd name="connsiteY0-1850" fmla="*/ 0 h 1424419"/>
                <a:gd name="connsiteX1-1851" fmla="*/ 757287 w 1304127"/>
                <a:gd name="connsiteY1-1852" fmla="*/ 32444 h 1424419"/>
                <a:gd name="connsiteX2-1853" fmla="*/ 1206876 w 1304127"/>
                <a:gd name="connsiteY2-1854" fmla="*/ 284945 h 1424419"/>
                <a:gd name="connsiteX3-1855" fmla="*/ 1237706 w 1304127"/>
                <a:gd name="connsiteY3-1856" fmla="*/ 306775 h 1424419"/>
                <a:gd name="connsiteX4-1857" fmla="*/ 1301712 w 1304127"/>
                <a:gd name="connsiteY4-1858" fmla="*/ 442384 h 1424419"/>
                <a:gd name="connsiteX5-1859" fmla="*/ 1303099 w 1304127"/>
                <a:gd name="connsiteY5-1860" fmla="*/ 495558 h 1424419"/>
                <a:gd name="connsiteX6-1861" fmla="*/ 1301746 w 1304127"/>
                <a:gd name="connsiteY6-1862" fmla="*/ 953747 h 1424419"/>
                <a:gd name="connsiteX7-1863" fmla="*/ 1302599 w 1304127"/>
                <a:gd name="connsiteY7-1864" fmla="*/ 1003650 h 1424419"/>
                <a:gd name="connsiteX8-1865" fmla="*/ 1227376 w 1304127"/>
                <a:gd name="connsiteY8-1866" fmla="*/ 1152027 h 1424419"/>
                <a:gd name="connsiteX9-1867" fmla="*/ 1172881 w 1304127"/>
                <a:gd name="connsiteY9-1868" fmla="*/ 1179342 h 1424419"/>
                <a:gd name="connsiteX10-1869" fmla="*/ 792288 w 1304127"/>
                <a:gd name="connsiteY10-1870" fmla="*/ 1385653 h 1424419"/>
                <a:gd name="connsiteX11-1871" fmla="*/ 522686 w 1304127"/>
                <a:gd name="connsiteY11-1872" fmla="*/ 1384922 h 1424419"/>
                <a:gd name="connsiteX12-1873" fmla="*/ 94302 w 1304127"/>
                <a:gd name="connsiteY12-1874" fmla="*/ 1158755 h 1424419"/>
                <a:gd name="connsiteX13-1875" fmla="*/ 39429 w 1304127"/>
                <a:gd name="connsiteY13-1876" fmla="*/ 1117635 h 1424419"/>
                <a:gd name="connsiteX14-1877" fmla="*/ 667 w 1304127"/>
                <a:gd name="connsiteY14-1878" fmla="*/ 999105 h 1424419"/>
                <a:gd name="connsiteX15-1879" fmla="*/ 0 w 1304127"/>
                <a:gd name="connsiteY15-1880" fmla="*/ 972364 h 1424419"/>
                <a:gd name="connsiteX16-1881" fmla="*/ 2496 w 1304127"/>
                <a:gd name="connsiteY16-1882" fmla="*/ 463106 h 1424419"/>
                <a:gd name="connsiteX17-1883" fmla="*/ 2458 w 1304127"/>
                <a:gd name="connsiteY17-1884" fmla="*/ 429563 h 1424419"/>
                <a:gd name="connsiteX18-1885" fmla="*/ 75248 w 1304127"/>
                <a:gd name="connsiteY18-1886" fmla="*/ 303202 h 1424419"/>
                <a:gd name="connsiteX19-1887" fmla="*/ 106293 w 1304127"/>
                <a:gd name="connsiteY19-1888" fmla="*/ 282597 h 1424419"/>
                <a:gd name="connsiteX20-1889" fmla="*/ 541533 w 1304127"/>
                <a:gd name="connsiteY20-1890" fmla="*/ 38110 h 1424419"/>
                <a:gd name="connsiteX21-1891" fmla="*/ 653528 w 1304127"/>
                <a:gd name="connsiteY21-1892" fmla="*/ 0 h 1424419"/>
                <a:gd name="connsiteX0-1893" fmla="*/ 653528 w 1306101"/>
                <a:gd name="connsiteY0-1894" fmla="*/ 0 h 1424419"/>
                <a:gd name="connsiteX1-1895" fmla="*/ 757287 w 1306101"/>
                <a:gd name="connsiteY1-1896" fmla="*/ 32444 h 1424419"/>
                <a:gd name="connsiteX2-1897" fmla="*/ 1206876 w 1306101"/>
                <a:gd name="connsiteY2-1898" fmla="*/ 284945 h 1424419"/>
                <a:gd name="connsiteX3-1899" fmla="*/ 1237706 w 1306101"/>
                <a:gd name="connsiteY3-1900" fmla="*/ 306775 h 1424419"/>
                <a:gd name="connsiteX4-1901" fmla="*/ 1305773 w 1306101"/>
                <a:gd name="connsiteY4-1902" fmla="*/ 442384 h 1424419"/>
                <a:gd name="connsiteX5-1903" fmla="*/ 1303099 w 1306101"/>
                <a:gd name="connsiteY5-1904" fmla="*/ 495558 h 1424419"/>
                <a:gd name="connsiteX6-1905" fmla="*/ 1301746 w 1306101"/>
                <a:gd name="connsiteY6-1906" fmla="*/ 953747 h 1424419"/>
                <a:gd name="connsiteX7-1907" fmla="*/ 1302599 w 1306101"/>
                <a:gd name="connsiteY7-1908" fmla="*/ 1003650 h 1424419"/>
                <a:gd name="connsiteX8-1909" fmla="*/ 1227376 w 1306101"/>
                <a:gd name="connsiteY8-1910" fmla="*/ 1152027 h 1424419"/>
                <a:gd name="connsiteX9-1911" fmla="*/ 1172881 w 1306101"/>
                <a:gd name="connsiteY9-1912" fmla="*/ 1179342 h 1424419"/>
                <a:gd name="connsiteX10-1913" fmla="*/ 792288 w 1306101"/>
                <a:gd name="connsiteY10-1914" fmla="*/ 1385653 h 1424419"/>
                <a:gd name="connsiteX11-1915" fmla="*/ 522686 w 1306101"/>
                <a:gd name="connsiteY11-1916" fmla="*/ 1384922 h 1424419"/>
                <a:gd name="connsiteX12-1917" fmla="*/ 94302 w 1306101"/>
                <a:gd name="connsiteY12-1918" fmla="*/ 1158755 h 1424419"/>
                <a:gd name="connsiteX13-1919" fmla="*/ 39429 w 1306101"/>
                <a:gd name="connsiteY13-1920" fmla="*/ 1117635 h 1424419"/>
                <a:gd name="connsiteX14-1921" fmla="*/ 667 w 1306101"/>
                <a:gd name="connsiteY14-1922" fmla="*/ 999105 h 1424419"/>
                <a:gd name="connsiteX15-1923" fmla="*/ 0 w 1306101"/>
                <a:gd name="connsiteY15-1924" fmla="*/ 972364 h 1424419"/>
                <a:gd name="connsiteX16-1925" fmla="*/ 2496 w 1306101"/>
                <a:gd name="connsiteY16-1926" fmla="*/ 463106 h 1424419"/>
                <a:gd name="connsiteX17-1927" fmla="*/ 2458 w 1306101"/>
                <a:gd name="connsiteY17-1928" fmla="*/ 429563 h 1424419"/>
                <a:gd name="connsiteX18-1929" fmla="*/ 75248 w 1306101"/>
                <a:gd name="connsiteY18-1930" fmla="*/ 303202 h 1424419"/>
                <a:gd name="connsiteX19-1931" fmla="*/ 106293 w 1306101"/>
                <a:gd name="connsiteY19-1932" fmla="*/ 282597 h 1424419"/>
                <a:gd name="connsiteX20-1933" fmla="*/ 541533 w 1306101"/>
                <a:gd name="connsiteY20-1934" fmla="*/ 38110 h 1424419"/>
                <a:gd name="connsiteX21-1935" fmla="*/ 653528 w 1306101"/>
                <a:gd name="connsiteY21-1936" fmla="*/ 0 h 1424419"/>
                <a:gd name="connsiteX0-1937" fmla="*/ 653528 w 1304819"/>
                <a:gd name="connsiteY0-1938" fmla="*/ 0 h 1424419"/>
                <a:gd name="connsiteX1-1939" fmla="*/ 757287 w 1304819"/>
                <a:gd name="connsiteY1-1940" fmla="*/ 32444 h 1424419"/>
                <a:gd name="connsiteX2-1941" fmla="*/ 1206876 w 1304819"/>
                <a:gd name="connsiteY2-1942" fmla="*/ 284945 h 1424419"/>
                <a:gd name="connsiteX3-1943" fmla="*/ 1237706 w 1304819"/>
                <a:gd name="connsiteY3-1944" fmla="*/ 306775 h 1424419"/>
                <a:gd name="connsiteX4-1945" fmla="*/ 1304420 w 1304819"/>
                <a:gd name="connsiteY4-1946" fmla="*/ 434263 h 1424419"/>
                <a:gd name="connsiteX5-1947" fmla="*/ 1303099 w 1304819"/>
                <a:gd name="connsiteY5-1948" fmla="*/ 495558 h 1424419"/>
                <a:gd name="connsiteX6-1949" fmla="*/ 1301746 w 1304819"/>
                <a:gd name="connsiteY6-1950" fmla="*/ 953747 h 1424419"/>
                <a:gd name="connsiteX7-1951" fmla="*/ 1302599 w 1304819"/>
                <a:gd name="connsiteY7-1952" fmla="*/ 1003650 h 1424419"/>
                <a:gd name="connsiteX8-1953" fmla="*/ 1227376 w 1304819"/>
                <a:gd name="connsiteY8-1954" fmla="*/ 1152027 h 1424419"/>
                <a:gd name="connsiteX9-1955" fmla="*/ 1172881 w 1304819"/>
                <a:gd name="connsiteY9-1956" fmla="*/ 1179342 h 1424419"/>
                <a:gd name="connsiteX10-1957" fmla="*/ 792288 w 1304819"/>
                <a:gd name="connsiteY10-1958" fmla="*/ 1385653 h 1424419"/>
                <a:gd name="connsiteX11-1959" fmla="*/ 522686 w 1304819"/>
                <a:gd name="connsiteY11-1960" fmla="*/ 1384922 h 1424419"/>
                <a:gd name="connsiteX12-1961" fmla="*/ 94302 w 1304819"/>
                <a:gd name="connsiteY12-1962" fmla="*/ 1158755 h 1424419"/>
                <a:gd name="connsiteX13-1963" fmla="*/ 39429 w 1304819"/>
                <a:gd name="connsiteY13-1964" fmla="*/ 1117635 h 1424419"/>
                <a:gd name="connsiteX14-1965" fmla="*/ 667 w 1304819"/>
                <a:gd name="connsiteY14-1966" fmla="*/ 999105 h 1424419"/>
                <a:gd name="connsiteX15-1967" fmla="*/ 0 w 1304819"/>
                <a:gd name="connsiteY15-1968" fmla="*/ 972364 h 1424419"/>
                <a:gd name="connsiteX16-1969" fmla="*/ 2496 w 1304819"/>
                <a:gd name="connsiteY16-1970" fmla="*/ 463106 h 1424419"/>
                <a:gd name="connsiteX17-1971" fmla="*/ 2458 w 1304819"/>
                <a:gd name="connsiteY17-1972" fmla="*/ 429563 h 1424419"/>
                <a:gd name="connsiteX18-1973" fmla="*/ 75248 w 1304819"/>
                <a:gd name="connsiteY18-1974" fmla="*/ 303202 h 1424419"/>
                <a:gd name="connsiteX19-1975" fmla="*/ 106293 w 1304819"/>
                <a:gd name="connsiteY19-1976" fmla="*/ 282597 h 1424419"/>
                <a:gd name="connsiteX20-1977" fmla="*/ 541533 w 1304819"/>
                <a:gd name="connsiteY20-1978" fmla="*/ 38110 h 1424419"/>
                <a:gd name="connsiteX21-1979" fmla="*/ 653528 w 1304819"/>
                <a:gd name="connsiteY21-1980" fmla="*/ 0 h 1424419"/>
                <a:gd name="connsiteX0-1981" fmla="*/ 653528 w 1306525"/>
                <a:gd name="connsiteY0-1982" fmla="*/ 0 h 1424419"/>
                <a:gd name="connsiteX1-1983" fmla="*/ 757287 w 1306525"/>
                <a:gd name="connsiteY1-1984" fmla="*/ 32444 h 1424419"/>
                <a:gd name="connsiteX2-1985" fmla="*/ 1206876 w 1306525"/>
                <a:gd name="connsiteY2-1986" fmla="*/ 284945 h 1424419"/>
                <a:gd name="connsiteX3-1987" fmla="*/ 1237706 w 1306525"/>
                <a:gd name="connsiteY3-1988" fmla="*/ 306775 h 1424419"/>
                <a:gd name="connsiteX4-1989" fmla="*/ 1304420 w 1306525"/>
                <a:gd name="connsiteY4-1990" fmla="*/ 434263 h 1424419"/>
                <a:gd name="connsiteX5-1991" fmla="*/ 1305806 w 1306525"/>
                <a:gd name="connsiteY5-1992" fmla="*/ 519922 h 1424419"/>
                <a:gd name="connsiteX6-1993" fmla="*/ 1301746 w 1306525"/>
                <a:gd name="connsiteY6-1994" fmla="*/ 953747 h 1424419"/>
                <a:gd name="connsiteX7-1995" fmla="*/ 1302599 w 1306525"/>
                <a:gd name="connsiteY7-1996" fmla="*/ 1003650 h 1424419"/>
                <a:gd name="connsiteX8-1997" fmla="*/ 1227376 w 1306525"/>
                <a:gd name="connsiteY8-1998" fmla="*/ 1152027 h 1424419"/>
                <a:gd name="connsiteX9-1999" fmla="*/ 1172881 w 1306525"/>
                <a:gd name="connsiteY9-2000" fmla="*/ 1179342 h 1424419"/>
                <a:gd name="connsiteX10-2001" fmla="*/ 792288 w 1306525"/>
                <a:gd name="connsiteY10-2002" fmla="*/ 1385653 h 1424419"/>
                <a:gd name="connsiteX11-2003" fmla="*/ 522686 w 1306525"/>
                <a:gd name="connsiteY11-2004" fmla="*/ 1384922 h 1424419"/>
                <a:gd name="connsiteX12-2005" fmla="*/ 94302 w 1306525"/>
                <a:gd name="connsiteY12-2006" fmla="*/ 1158755 h 1424419"/>
                <a:gd name="connsiteX13-2007" fmla="*/ 39429 w 1306525"/>
                <a:gd name="connsiteY13-2008" fmla="*/ 1117635 h 1424419"/>
                <a:gd name="connsiteX14-2009" fmla="*/ 667 w 1306525"/>
                <a:gd name="connsiteY14-2010" fmla="*/ 999105 h 1424419"/>
                <a:gd name="connsiteX15-2011" fmla="*/ 0 w 1306525"/>
                <a:gd name="connsiteY15-2012" fmla="*/ 972364 h 1424419"/>
                <a:gd name="connsiteX16-2013" fmla="*/ 2496 w 1306525"/>
                <a:gd name="connsiteY16-2014" fmla="*/ 463106 h 1424419"/>
                <a:gd name="connsiteX17-2015" fmla="*/ 2458 w 1306525"/>
                <a:gd name="connsiteY17-2016" fmla="*/ 429563 h 1424419"/>
                <a:gd name="connsiteX18-2017" fmla="*/ 75248 w 1306525"/>
                <a:gd name="connsiteY18-2018" fmla="*/ 303202 h 1424419"/>
                <a:gd name="connsiteX19-2019" fmla="*/ 106293 w 1306525"/>
                <a:gd name="connsiteY19-2020" fmla="*/ 282597 h 1424419"/>
                <a:gd name="connsiteX20-2021" fmla="*/ 541533 w 1306525"/>
                <a:gd name="connsiteY20-2022" fmla="*/ 38110 h 1424419"/>
                <a:gd name="connsiteX21-2023" fmla="*/ 653528 w 1306525"/>
                <a:gd name="connsiteY21-2024" fmla="*/ 0 h 1424419"/>
                <a:gd name="connsiteX0-2025" fmla="*/ 653528 w 1305814"/>
                <a:gd name="connsiteY0-2026" fmla="*/ 0 h 1424419"/>
                <a:gd name="connsiteX1-2027" fmla="*/ 757287 w 1305814"/>
                <a:gd name="connsiteY1-2028" fmla="*/ 32444 h 1424419"/>
                <a:gd name="connsiteX2-2029" fmla="*/ 1206876 w 1305814"/>
                <a:gd name="connsiteY2-2030" fmla="*/ 284945 h 1424419"/>
                <a:gd name="connsiteX3-2031" fmla="*/ 1237706 w 1305814"/>
                <a:gd name="connsiteY3-2032" fmla="*/ 306775 h 1424419"/>
                <a:gd name="connsiteX4-2033" fmla="*/ 1304420 w 1305814"/>
                <a:gd name="connsiteY4-2034" fmla="*/ 434263 h 1424419"/>
                <a:gd name="connsiteX5-2035" fmla="*/ 1305806 w 1305814"/>
                <a:gd name="connsiteY5-2036" fmla="*/ 519922 h 1424419"/>
                <a:gd name="connsiteX6-2037" fmla="*/ 1301746 w 1305814"/>
                <a:gd name="connsiteY6-2038" fmla="*/ 953747 h 1424419"/>
                <a:gd name="connsiteX7-2039" fmla="*/ 1302599 w 1305814"/>
                <a:gd name="connsiteY7-2040" fmla="*/ 1003650 h 1424419"/>
                <a:gd name="connsiteX8-2041" fmla="*/ 1227376 w 1305814"/>
                <a:gd name="connsiteY8-2042" fmla="*/ 1152027 h 1424419"/>
                <a:gd name="connsiteX9-2043" fmla="*/ 1172881 w 1305814"/>
                <a:gd name="connsiteY9-2044" fmla="*/ 1179342 h 1424419"/>
                <a:gd name="connsiteX10-2045" fmla="*/ 792288 w 1305814"/>
                <a:gd name="connsiteY10-2046" fmla="*/ 1385653 h 1424419"/>
                <a:gd name="connsiteX11-2047" fmla="*/ 522686 w 1305814"/>
                <a:gd name="connsiteY11-2048" fmla="*/ 1384922 h 1424419"/>
                <a:gd name="connsiteX12-2049" fmla="*/ 94302 w 1305814"/>
                <a:gd name="connsiteY12-2050" fmla="*/ 1158755 h 1424419"/>
                <a:gd name="connsiteX13-2051" fmla="*/ 39429 w 1305814"/>
                <a:gd name="connsiteY13-2052" fmla="*/ 1117635 h 1424419"/>
                <a:gd name="connsiteX14-2053" fmla="*/ 667 w 1305814"/>
                <a:gd name="connsiteY14-2054" fmla="*/ 999105 h 1424419"/>
                <a:gd name="connsiteX15-2055" fmla="*/ 0 w 1305814"/>
                <a:gd name="connsiteY15-2056" fmla="*/ 972364 h 1424419"/>
                <a:gd name="connsiteX16-2057" fmla="*/ 2496 w 1305814"/>
                <a:gd name="connsiteY16-2058" fmla="*/ 463106 h 1424419"/>
                <a:gd name="connsiteX17-2059" fmla="*/ 2458 w 1305814"/>
                <a:gd name="connsiteY17-2060" fmla="*/ 429563 h 1424419"/>
                <a:gd name="connsiteX18-2061" fmla="*/ 75248 w 1305814"/>
                <a:gd name="connsiteY18-2062" fmla="*/ 303202 h 1424419"/>
                <a:gd name="connsiteX19-2063" fmla="*/ 106293 w 1305814"/>
                <a:gd name="connsiteY19-2064" fmla="*/ 282597 h 1424419"/>
                <a:gd name="connsiteX20-2065" fmla="*/ 541533 w 1305814"/>
                <a:gd name="connsiteY20-2066" fmla="*/ 38110 h 1424419"/>
                <a:gd name="connsiteX21-2067" fmla="*/ 653528 w 1305814"/>
                <a:gd name="connsiteY21-2068" fmla="*/ 0 h 1424419"/>
                <a:gd name="connsiteX0-2069" fmla="*/ 653528 w 1305814"/>
                <a:gd name="connsiteY0-2070" fmla="*/ 0 h 1424419"/>
                <a:gd name="connsiteX1-2071" fmla="*/ 757287 w 1305814"/>
                <a:gd name="connsiteY1-2072" fmla="*/ 32444 h 1424419"/>
                <a:gd name="connsiteX2-2073" fmla="*/ 1206876 w 1305814"/>
                <a:gd name="connsiteY2-2074" fmla="*/ 284945 h 1424419"/>
                <a:gd name="connsiteX3-2075" fmla="*/ 1237706 w 1305814"/>
                <a:gd name="connsiteY3-2076" fmla="*/ 306775 h 1424419"/>
                <a:gd name="connsiteX4-2077" fmla="*/ 1304420 w 1305814"/>
                <a:gd name="connsiteY4-2078" fmla="*/ 434263 h 1424419"/>
                <a:gd name="connsiteX5-2079" fmla="*/ 1305806 w 1305814"/>
                <a:gd name="connsiteY5-2080" fmla="*/ 519922 h 1424419"/>
                <a:gd name="connsiteX6-2081" fmla="*/ 1301746 w 1305814"/>
                <a:gd name="connsiteY6-2082" fmla="*/ 953747 h 1424419"/>
                <a:gd name="connsiteX7-2083" fmla="*/ 1302599 w 1305814"/>
                <a:gd name="connsiteY7-2084" fmla="*/ 1003650 h 1424419"/>
                <a:gd name="connsiteX8-2085" fmla="*/ 1227376 w 1305814"/>
                <a:gd name="connsiteY8-2086" fmla="*/ 1152027 h 1424419"/>
                <a:gd name="connsiteX9-2087" fmla="*/ 1172881 w 1305814"/>
                <a:gd name="connsiteY9-2088" fmla="*/ 1179342 h 1424419"/>
                <a:gd name="connsiteX10-2089" fmla="*/ 792288 w 1305814"/>
                <a:gd name="connsiteY10-2090" fmla="*/ 1385653 h 1424419"/>
                <a:gd name="connsiteX11-2091" fmla="*/ 522686 w 1305814"/>
                <a:gd name="connsiteY11-2092" fmla="*/ 1384922 h 1424419"/>
                <a:gd name="connsiteX12-2093" fmla="*/ 94302 w 1305814"/>
                <a:gd name="connsiteY12-2094" fmla="*/ 1158755 h 1424419"/>
                <a:gd name="connsiteX13-2095" fmla="*/ 39429 w 1305814"/>
                <a:gd name="connsiteY13-2096" fmla="*/ 1117635 h 1424419"/>
                <a:gd name="connsiteX14-2097" fmla="*/ 667 w 1305814"/>
                <a:gd name="connsiteY14-2098" fmla="*/ 999105 h 1424419"/>
                <a:gd name="connsiteX15-2099" fmla="*/ 0 w 1305814"/>
                <a:gd name="connsiteY15-2100" fmla="*/ 972364 h 1424419"/>
                <a:gd name="connsiteX16-2101" fmla="*/ 2496 w 1305814"/>
                <a:gd name="connsiteY16-2102" fmla="*/ 463106 h 1424419"/>
                <a:gd name="connsiteX17-2103" fmla="*/ 2458 w 1305814"/>
                <a:gd name="connsiteY17-2104" fmla="*/ 429563 h 1424419"/>
                <a:gd name="connsiteX18-2105" fmla="*/ 75248 w 1305814"/>
                <a:gd name="connsiteY18-2106" fmla="*/ 303202 h 1424419"/>
                <a:gd name="connsiteX19-2107" fmla="*/ 106293 w 1305814"/>
                <a:gd name="connsiteY19-2108" fmla="*/ 282597 h 1424419"/>
                <a:gd name="connsiteX20-2109" fmla="*/ 541533 w 1305814"/>
                <a:gd name="connsiteY20-2110" fmla="*/ 38110 h 1424419"/>
                <a:gd name="connsiteX21-2111" fmla="*/ 653528 w 1305814"/>
                <a:gd name="connsiteY21-2112" fmla="*/ 0 h 1424419"/>
                <a:gd name="connsiteX0-2113" fmla="*/ 653528 w 1305814"/>
                <a:gd name="connsiteY0-2114" fmla="*/ 0 h 1424419"/>
                <a:gd name="connsiteX1-2115" fmla="*/ 757287 w 1305814"/>
                <a:gd name="connsiteY1-2116" fmla="*/ 32444 h 1424419"/>
                <a:gd name="connsiteX2-2117" fmla="*/ 1206876 w 1305814"/>
                <a:gd name="connsiteY2-2118" fmla="*/ 284945 h 1424419"/>
                <a:gd name="connsiteX3-2119" fmla="*/ 1237706 w 1305814"/>
                <a:gd name="connsiteY3-2120" fmla="*/ 306775 h 1424419"/>
                <a:gd name="connsiteX4-2121" fmla="*/ 1304420 w 1305814"/>
                <a:gd name="connsiteY4-2122" fmla="*/ 434263 h 1424419"/>
                <a:gd name="connsiteX5-2123" fmla="*/ 1305806 w 1305814"/>
                <a:gd name="connsiteY5-2124" fmla="*/ 519922 h 1424419"/>
                <a:gd name="connsiteX6-2125" fmla="*/ 1301746 w 1305814"/>
                <a:gd name="connsiteY6-2126" fmla="*/ 953747 h 1424419"/>
                <a:gd name="connsiteX7-2127" fmla="*/ 1302599 w 1305814"/>
                <a:gd name="connsiteY7-2128" fmla="*/ 1003650 h 1424419"/>
                <a:gd name="connsiteX8-2129" fmla="*/ 1227376 w 1305814"/>
                <a:gd name="connsiteY8-2130" fmla="*/ 1152027 h 1424419"/>
                <a:gd name="connsiteX9-2131" fmla="*/ 1174235 w 1305814"/>
                <a:gd name="connsiteY9-2132" fmla="*/ 1184756 h 1424419"/>
                <a:gd name="connsiteX10-2133" fmla="*/ 792288 w 1305814"/>
                <a:gd name="connsiteY10-2134" fmla="*/ 1385653 h 1424419"/>
                <a:gd name="connsiteX11-2135" fmla="*/ 522686 w 1305814"/>
                <a:gd name="connsiteY11-2136" fmla="*/ 1384922 h 1424419"/>
                <a:gd name="connsiteX12-2137" fmla="*/ 94302 w 1305814"/>
                <a:gd name="connsiteY12-2138" fmla="*/ 1158755 h 1424419"/>
                <a:gd name="connsiteX13-2139" fmla="*/ 39429 w 1305814"/>
                <a:gd name="connsiteY13-2140" fmla="*/ 1117635 h 1424419"/>
                <a:gd name="connsiteX14-2141" fmla="*/ 667 w 1305814"/>
                <a:gd name="connsiteY14-2142" fmla="*/ 999105 h 1424419"/>
                <a:gd name="connsiteX15-2143" fmla="*/ 0 w 1305814"/>
                <a:gd name="connsiteY15-2144" fmla="*/ 972364 h 1424419"/>
                <a:gd name="connsiteX16-2145" fmla="*/ 2496 w 1305814"/>
                <a:gd name="connsiteY16-2146" fmla="*/ 463106 h 1424419"/>
                <a:gd name="connsiteX17-2147" fmla="*/ 2458 w 1305814"/>
                <a:gd name="connsiteY17-2148" fmla="*/ 429563 h 1424419"/>
                <a:gd name="connsiteX18-2149" fmla="*/ 75248 w 1305814"/>
                <a:gd name="connsiteY18-2150" fmla="*/ 303202 h 1424419"/>
                <a:gd name="connsiteX19-2151" fmla="*/ 106293 w 1305814"/>
                <a:gd name="connsiteY19-2152" fmla="*/ 282597 h 1424419"/>
                <a:gd name="connsiteX20-2153" fmla="*/ 541533 w 1305814"/>
                <a:gd name="connsiteY20-2154" fmla="*/ 38110 h 1424419"/>
                <a:gd name="connsiteX21-2155" fmla="*/ 653528 w 1305814"/>
                <a:gd name="connsiteY21-2156" fmla="*/ 0 h 1424419"/>
                <a:gd name="connsiteX0-2157" fmla="*/ 653528 w 1305814"/>
                <a:gd name="connsiteY0-2158" fmla="*/ 0 h 1424419"/>
                <a:gd name="connsiteX1-2159" fmla="*/ 757287 w 1305814"/>
                <a:gd name="connsiteY1-2160" fmla="*/ 32444 h 1424419"/>
                <a:gd name="connsiteX2-2161" fmla="*/ 1206876 w 1305814"/>
                <a:gd name="connsiteY2-2162" fmla="*/ 284945 h 1424419"/>
                <a:gd name="connsiteX3-2163" fmla="*/ 1237706 w 1305814"/>
                <a:gd name="connsiteY3-2164" fmla="*/ 306775 h 1424419"/>
                <a:gd name="connsiteX4-2165" fmla="*/ 1304420 w 1305814"/>
                <a:gd name="connsiteY4-2166" fmla="*/ 434263 h 1424419"/>
                <a:gd name="connsiteX5-2167" fmla="*/ 1305806 w 1305814"/>
                <a:gd name="connsiteY5-2168" fmla="*/ 519922 h 1424419"/>
                <a:gd name="connsiteX6-2169" fmla="*/ 1301746 w 1305814"/>
                <a:gd name="connsiteY6-2170" fmla="*/ 953747 h 1424419"/>
                <a:gd name="connsiteX7-2171" fmla="*/ 1302599 w 1305814"/>
                <a:gd name="connsiteY7-2172" fmla="*/ 1003650 h 1424419"/>
                <a:gd name="connsiteX8-2173" fmla="*/ 1227376 w 1305814"/>
                <a:gd name="connsiteY8-2174" fmla="*/ 1152027 h 1424419"/>
                <a:gd name="connsiteX9-2175" fmla="*/ 1174235 w 1305814"/>
                <a:gd name="connsiteY9-2176" fmla="*/ 1184756 h 1424419"/>
                <a:gd name="connsiteX10-2177" fmla="*/ 792288 w 1305814"/>
                <a:gd name="connsiteY10-2178" fmla="*/ 1385653 h 1424419"/>
                <a:gd name="connsiteX11-2179" fmla="*/ 522686 w 1305814"/>
                <a:gd name="connsiteY11-2180" fmla="*/ 1384922 h 1424419"/>
                <a:gd name="connsiteX12-2181" fmla="*/ 94302 w 1305814"/>
                <a:gd name="connsiteY12-2182" fmla="*/ 1158755 h 1424419"/>
                <a:gd name="connsiteX13-2183" fmla="*/ 39429 w 1305814"/>
                <a:gd name="connsiteY13-2184" fmla="*/ 1117635 h 1424419"/>
                <a:gd name="connsiteX14-2185" fmla="*/ 667 w 1305814"/>
                <a:gd name="connsiteY14-2186" fmla="*/ 999105 h 1424419"/>
                <a:gd name="connsiteX15-2187" fmla="*/ 0 w 1305814"/>
                <a:gd name="connsiteY15-2188" fmla="*/ 972364 h 1424419"/>
                <a:gd name="connsiteX16-2189" fmla="*/ 2496 w 1305814"/>
                <a:gd name="connsiteY16-2190" fmla="*/ 463106 h 1424419"/>
                <a:gd name="connsiteX17-2191" fmla="*/ 2458 w 1305814"/>
                <a:gd name="connsiteY17-2192" fmla="*/ 429563 h 1424419"/>
                <a:gd name="connsiteX18-2193" fmla="*/ 75248 w 1305814"/>
                <a:gd name="connsiteY18-2194" fmla="*/ 303202 h 1424419"/>
                <a:gd name="connsiteX19-2195" fmla="*/ 106293 w 1305814"/>
                <a:gd name="connsiteY19-2196" fmla="*/ 282597 h 1424419"/>
                <a:gd name="connsiteX20-2197" fmla="*/ 541533 w 1305814"/>
                <a:gd name="connsiteY20-2198" fmla="*/ 38110 h 1424419"/>
                <a:gd name="connsiteX21-2199" fmla="*/ 653528 w 1305814"/>
                <a:gd name="connsiteY21-2200" fmla="*/ 0 h 1424419"/>
                <a:gd name="connsiteX0-2201" fmla="*/ 653528 w 1305814"/>
                <a:gd name="connsiteY0-2202" fmla="*/ 0 h 1427408"/>
                <a:gd name="connsiteX1-2203" fmla="*/ 757287 w 1305814"/>
                <a:gd name="connsiteY1-2204" fmla="*/ 32444 h 1427408"/>
                <a:gd name="connsiteX2-2205" fmla="*/ 1206876 w 1305814"/>
                <a:gd name="connsiteY2-2206" fmla="*/ 284945 h 1427408"/>
                <a:gd name="connsiteX3-2207" fmla="*/ 1237706 w 1305814"/>
                <a:gd name="connsiteY3-2208" fmla="*/ 306775 h 1427408"/>
                <a:gd name="connsiteX4-2209" fmla="*/ 1304420 w 1305814"/>
                <a:gd name="connsiteY4-2210" fmla="*/ 434263 h 1427408"/>
                <a:gd name="connsiteX5-2211" fmla="*/ 1305806 w 1305814"/>
                <a:gd name="connsiteY5-2212" fmla="*/ 519922 h 1427408"/>
                <a:gd name="connsiteX6-2213" fmla="*/ 1301746 w 1305814"/>
                <a:gd name="connsiteY6-2214" fmla="*/ 953747 h 1427408"/>
                <a:gd name="connsiteX7-2215" fmla="*/ 1302599 w 1305814"/>
                <a:gd name="connsiteY7-2216" fmla="*/ 1003650 h 1427408"/>
                <a:gd name="connsiteX8-2217" fmla="*/ 1227376 w 1305814"/>
                <a:gd name="connsiteY8-2218" fmla="*/ 1152027 h 1427408"/>
                <a:gd name="connsiteX9-2219" fmla="*/ 1174235 w 1305814"/>
                <a:gd name="connsiteY9-2220" fmla="*/ 1184756 h 1427408"/>
                <a:gd name="connsiteX10-2221" fmla="*/ 792288 w 1305814"/>
                <a:gd name="connsiteY10-2222" fmla="*/ 1385653 h 1427408"/>
                <a:gd name="connsiteX11-2223" fmla="*/ 517719 w 1305814"/>
                <a:gd name="connsiteY11-2224" fmla="*/ 1389889 h 1427408"/>
                <a:gd name="connsiteX12-2225" fmla="*/ 94302 w 1305814"/>
                <a:gd name="connsiteY12-2226" fmla="*/ 1158755 h 1427408"/>
                <a:gd name="connsiteX13-2227" fmla="*/ 39429 w 1305814"/>
                <a:gd name="connsiteY13-2228" fmla="*/ 1117635 h 1427408"/>
                <a:gd name="connsiteX14-2229" fmla="*/ 667 w 1305814"/>
                <a:gd name="connsiteY14-2230" fmla="*/ 999105 h 1427408"/>
                <a:gd name="connsiteX15-2231" fmla="*/ 0 w 1305814"/>
                <a:gd name="connsiteY15-2232" fmla="*/ 972364 h 1427408"/>
                <a:gd name="connsiteX16-2233" fmla="*/ 2496 w 1305814"/>
                <a:gd name="connsiteY16-2234" fmla="*/ 463106 h 1427408"/>
                <a:gd name="connsiteX17-2235" fmla="*/ 2458 w 1305814"/>
                <a:gd name="connsiteY17-2236" fmla="*/ 429563 h 1427408"/>
                <a:gd name="connsiteX18-2237" fmla="*/ 75248 w 1305814"/>
                <a:gd name="connsiteY18-2238" fmla="*/ 303202 h 1427408"/>
                <a:gd name="connsiteX19-2239" fmla="*/ 106293 w 1305814"/>
                <a:gd name="connsiteY19-2240" fmla="*/ 282597 h 1427408"/>
                <a:gd name="connsiteX20-2241" fmla="*/ 541533 w 1305814"/>
                <a:gd name="connsiteY20-2242" fmla="*/ 38110 h 1427408"/>
                <a:gd name="connsiteX21-2243" fmla="*/ 653528 w 1305814"/>
                <a:gd name="connsiteY21-2244" fmla="*/ 0 h 1427408"/>
                <a:gd name="connsiteX0-2245" fmla="*/ 653528 w 1305814"/>
                <a:gd name="connsiteY0-2246" fmla="*/ 0 h 1427408"/>
                <a:gd name="connsiteX1-2247" fmla="*/ 757287 w 1305814"/>
                <a:gd name="connsiteY1-2248" fmla="*/ 32444 h 1427408"/>
                <a:gd name="connsiteX2-2249" fmla="*/ 1206876 w 1305814"/>
                <a:gd name="connsiteY2-2250" fmla="*/ 284945 h 1427408"/>
                <a:gd name="connsiteX3-2251" fmla="*/ 1237706 w 1305814"/>
                <a:gd name="connsiteY3-2252" fmla="*/ 306775 h 1427408"/>
                <a:gd name="connsiteX4-2253" fmla="*/ 1304420 w 1305814"/>
                <a:gd name="connsiteY4-2254" fmla="*/ 434263 h 1427408"/>
                <a:gd name="connsiteX5-2255" fmla="*/ 1305806 w 1305814"/>
                <a:gd name="connsiteY5-2256" fmla="*/ 519922 h 1427408"/>
                <a:gd name="connsiteX6-2257" fmla="*/ 1301746 w 1305814"/>
                <a:gd name="connsiteY6-2258" fmla="*/ 953747 h 1427408"/>
                <a:gd name="connsiteX7-2259" fmla="*/ 1302599 w 1305814"/>
                <a:gd name="connsiteY7-2260" fmla="*/ 1003650 h 1427408"/>
                <a:gd name="connsiteX8-2261" fmla="*/ 1227376 w 1305814"/>
                <a:gd name="connsiteY8-2262" fmla="*/ 1152027 h 1427408"/>
                <a:gd name="connsiteX9-2263" fmla="*/ 1174235 w 1305814"/>
                <a:gd name="connsiteY9-2264" fmla="*/ 1184756 h 1427408"/>
                <a:gd name="connsiteX10-2265" fmla="*/ 792288 w 1305814"/>
                <a:gd name="connsiteY10-2266" fmla="*/ 1385653 h 1427408"/>
                <a:gd name="connsiteX11-2267" fmla="*/ 517719 w 1305814"/>
                <a:gd name="connsiteY11-2268" fmla="*/ 1389889 h 1427408"/>
                <a:gd name="connsiteX12-2269" fmla="*/ 94302 w 1305814"/>
                <a:gd name="connsiteY12-2270" fmla="*/ 1158755 h 1427408"/>
                <a:gd name="connsiteX13-2271" fmla="*/ 39429 w 1305814"/>
                <a:gd name="connsiteY13-2272" fmla="*/ 1117635 h 1427408"/>
                <a:gd name="connsiteX14-2273" fmla="*/ 667 w 1305814"/>
                <a:gd name="connsiteY14-2274" fmla="*/ 999105 h 1427408"/>
                <a:gd name="connsiteX15-2275" fmla="*/ 0 w 1305814"/>
                <a:gd name="connsiteY15-2276" fmla="*/ 972364 h 1427408"/>
                <a:gd name="connsiteX16-2277" fmla="*/ 2496 w 1305814"/>
                <a:gd name="connsiteY16-2278" fmla="*/ 463106 h 1427408"/>
                <a:gd name="connsiteX17-2279" fmla="*/ 2458 w 1305814"/>
                <a:gd name="connsiteY17-2280" fmla="*/ 429563 h 1427408"/>
                <a:gd name="connsiteX18-2281" fmla="*/ 75248 w 1305814"/>
                <a:gd name="connsiteY18-2282" fmla="*/ 303202 h 1427408"/>
                <a:gd name="connsiteX19-2283" fmla="*/ 106293 w 1305814"/>
                <a:gd name="connsiteY19-2284" fmla="*/ 282597 h 1427408"/>
                <a:gd name="connsiteX20-2285" fmla="*/ 541533 w 1305814"/>
                <a:gd name="connsiteY20-2286" fmla="*/ 38110 h 1427408"/>
                <a:gd name="connsiteX21-2287" fmla="*/ 653528 w 1305814"/>
                <a:gd name="connsiteY21-2288" fmla="*/ 0 h 1427408"/>
                <a:gd name="connsiteX0-2289" fmla="*/ 653528 w 1305814"/>
                <a:gd name="connsiteY0-2290" fmla="*/ 0 h 1421591"/>
                <a:gd name="connsiteX1-2291" fmla="*/ 757287 w 1305814"/>
                <a:gd name="connsiteY1-2292" fmla="*/ 32444 h 1421591"/>
                <a:gd name="connsiteX2-2293" fmla="*/ 1206876 w 1305814"/>
                <a:gd name="connsiteY2-2294" fmla="*/ 284945 h 1421591"/>
                <a:gd name="connsiteX3-2295" fmla="*/ 1237706 w 1305814"/>
                <a:gd name="connsiteY3-2296" fmla="*/ 306775 h 1421591"/>
                <a:gd name="connsiteX4-2297" fmla="*/ 1304420 w 1305814"/>
                <a:gd name="connsiteY4-2298" fmla="*/ 434263 h 1421591"/>
                <a:gd name="connsiteX5-2299" fmla="*/ 1305806 w 1305814"/>
                <a:gd name="connsiteY5-2300" fmla="*/ 519922 h 1421591"/>
                <a:gd name="connsiteX6-2301" fmla="*/ 1301746 w 1305814"/>
                <a:gd name="connsiteY6-2302" fmla="*/ 953747 h 1421591"/>
                <a:gd name="connsiteX7-2303" fmla="*/ 1302599 w 1305814"/>
                <a:gd name="connsiteY7-2304" fmla="*/ 1003650 h 1421591"/>
                <a:gd name="connsiteX8-2305" fmla="*/ 1227376 w 1305814"/>
                <a:gd name="connsiteY8-2306" fmla="*/ 1152027 h 1421591"/>
                <a:gd name="connsiteX9-2307" fmla="*/ 1174235 w 1305814"/>
                <a:gd name="connsiteY9-2308" fmla="*/ 1184756 h 1421591"/>
                <a:gd name="connsiteX10-2309" fmla="*/ 792288 w 1305814"/>
                <a:gd name="connsiteY10-2310" fmla="*/ 1385653 h 1421591"/>
                <a:gd name="connsiteX11-2311" fmla="*/ 502818 w 1305814"/>
                <a:gd name="connsiteY11-2312" fmla="*/ 1379955 h 1421591"/>
                <a:gd name="connsiteX12-2313" fmla="*/ 94302 w 1305814"/>
                <a:gd name="connsiteY12-2314" fmla="*/ 1158755 h 1421591"/>
                <a:gd name="connsiteX13-2315" fmla="*/ 39429 w 1305814"/>
                <a:gd name="connsiteY13-2316" fmla="*/ 1117635 h 1421591"/>
                <a:gd name="connsiteX14-2317" fmla="*/ 667 w 1305814"/>
                <a:gd name="connsiteY14-2318" fmla="*/ 999105 h 1421591"/>
                <a:gd name="connsiteX15-2319" fmla="*/ 0 w 1305814"/>
                <a:gd name="connsiteY15-2320" fmla="*/ 972364 h 1421591"/>
                <a:gd name="connsiteX16-2321" fmla="*/ 2496 w 1305814"/>
                <a:gd name="connsiteY16-2322" fmla="*/ 463106 h 1421591"/>
                <a:gd name="connsiteX17-2323" fmla="*/ 2458 w 1305814"/>
                <a:gd name="connsiteY17-2324" fmla="*/ 429563 h 1421591"/>
                <a:gd name="connsiteX18-2325" fmla="*/ 75248 w 1305814"/>
                <a:gd name="connsiteY18-2326" fmla="*/ 303202 h 1421591"/>
                <a:gd name="connsiteX19-2327" fmla="*/ 106293 w 1305814"/>
                <a:gd name="connsiteY19-2328" fmla="*/ 282597 h 1421591"/>
                <a:gd name="connsiteX20-2329" fmla="*/ 541533 w 1305814"/>
                <a:gd name="connsiteY20-2330" fmla="*/ 38110 h 1421591"/>
                <a:gd name="connsiteX21-2331" fmla="*/ 653528 w 1305814"/>
                <a:gd name="connsiteY21-2332" fmla="*/ 0 h 1421591"/>
                <a:gd name="connsiteX0-2333" fmla="*/ 653528 w 1305814"/>
                <a:gd name="connsiteY0-2334" fmla="*/ 0 h 1423589"/>
                <a:gd name="connsiteX1-2335" fmla="*/ 757287 w 1305814"/>
                <a:gd name="connsiteY1-2336" fmla="*/ 32444 h 1423589"/>
                <a:gd name="connsiteX2-2337" fmla="*/ 1206876 w 1305814"/>
                <a:gd name="connsiteY2-2338" fmla="*/ 284945 h 1423589"/>
                <a:gd name="connsiteX3-2339" fmla="*/ 1237706 w 1305814"/>
                <a:gd name="connsiteY3-2340" fmla="*/ 306775 h 1423589"/>
                <a:gd name="connsiteX4-2341" fmla="*/ 1304420 w 1305814"/>
                <a:gd name="connsiteY4-2342" fmla="*/ 434263 h 1423589"/>
                <a:gd name="connsiteX5-2343" fmla="*/ 1305806 w 1305814"/>
                <a:gd name="connsiteY5-2344" fmla="*/ 519922 h 1423589"/>
                <a:gd name="connsiteX6-2345" fmla="*/ 1301746 w 1305814"/>
                <a:gd name="connsiteY6-2346" fmla="*/ 953747 h 1423589"/>
                <a:gd name="connsiteX7-2347" fmla="*/ 1302599 w 1305814"/>
                <a:gd name="connsiteY7-2348" fmla="*/ 1003650 h 1423589"/>
                <a:gd name="connsiteX8-2349" fmla="*/ 1227376 w 1305814"/>
                <a:gd name="connsiteY8-2350" fmla="*/ 1152027 h 1423589"/>
                <a:gd name="connsiteX9-2351" fmla="*/ 1174235 w 1305814"/>
                <a:gd name="connsiteY9-2352" fmla="*/ 1184756 h 1423589"/>
                <a:gd name="connsiteX10-2353" fmla="*/ 792288 w 1305814"/>
                <a:gd name="connsiteY10-2354" fmla="*/ 1385653 h 1423589"/>
                <a:gd name="connsiteX11-2355" fmla="*/ 502818 w 1305814"/>
                <a:gd name="connsiteY11-2356" fmla="*/ 1379955 h 1423589"/>
                <a:gd name="connsiteX12-2357" fmla="*/ 94302 w 1305814"/>
                <a:gd name="connsiteY12-2358" fmla="*/ 1158755 h 1423589"/>
                <a:gd name="connsiteX13-2359" fmla="*/ 39429 w 1305814"/>
                <a:gd name="connsiteY13-2360" fmla="*/ 1117635 h 1423589"/>
                <a:gd name="connsiteX14-2361" fmla="*/ 667 w 1305814"/>
                <a:gd name="connsiteY14-2362" fmla="*/ 999105 h 1423589"/>
                <a:gd name="connsiteX15-2363" fmla="*/ 0 w 1305814"/>
                <a:gd name="connsiteY15-2364" fmla="*/ 972364 h 1423589"/>
                <a:gd name="connsiteX16-2365" fmla="*/ 2496 w 1305814"/>
                <a:gd name="connsiteY16-2366" fmla="*/ 463106 h 1423589"/>
                <a:gd name="connsiteX17-2367" fmla="*/ 2458 w 1305814"/>
                <a:gd name="connsiteY17-2368" fmla="*/ 429563 h 1423589"/>
                <a:gd name="connsiteX18-2369" fmla="*/ 75248 w 1305814"/>
                <a:gd name="connsiteY18-2370" fmla="*/ 303202 h 1423589"/>
                <a:gd name="connsiteX19-2371" fmla="*/ 106293 w 1305814"/>
                <a:gd name="connsiteY19-2372" fmla="*/ 282597 h 1423589"/>
                <a:gd name="connsiteX20-2373" fmla="*/ 541533 w 1305814"/>
                <a:gd name="connsiteY20-2374" fmla="*/ 38110 h 1423589"/>
                <a:gd name="connsiteX21-2375" fmla="*/ 653528 w 1305814"/>
                <a:gd name="connsiteY21-2376" fmla="*/ 0 h 14235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1305814" h="1423589">
                  <a:moveTo>
                    <a:pt x="653528" y="0"/>
                  </a:moveTo>
                  <a:cubicBezTo>
                    <a:pt x="684553" y="-1"/>
                    <a:pt x="736057" y="24011"/>
                    <a:pt x="757287" y="32444"/>
                  </a:cubicBezTo>
                  <a:lnTo>
                    <a:pt x="1206876" y="284945"/>
                  </a:lnTo>
                  <a:cubicBezTo>
                    <a:pt x="1213399" y="291230"/>
                    <a:pt x="1233090" y="301119"/>
                    <a:pt x="1237706" y="306775"/>
                  </a:cubicBezTo>
                  <a:cubicBezTo>
                    <a:pt x="1285405" y="341141"/>
                    <a:pt x="1301367" y="360355"/>
                    <a:pt x="1304420" y="434263"/>
                  </a:cubicBezTo>
                  <a:cubicBezTo>
                    <a:pt x="1306256" y="435452"/>
                    <a:pt x="1303756" y="518852"/>
                    <a:pt x="1305806" y="519922"/>
                  </a:cubicBezTo>
                  <a:cubicBezTo>
                    <a:pt x="1306028" y="563787"/>
                    <a:pt x="1301771" y="907207"/>
                    <a:pt x="1301746" y="953747"/>
                  </a:cubicBezTo>
                  <a:cubicBezTo>
                    <a:pt x="1301579" y="970833"/>
                    <a:pt x="1302766" y="986564"/>
                    <a:pt x="1302599" y="1003650"/>
                  </a:cubicBezTo>
                  <a:cubicBezTo>
                    <a:pt x="1298075" y="1097264"/>
                    <a:pt x="1299308" y="1117497"/>
                    <a:pt x="1227376" y="1152027"/>
                  </a:cubicBezTo>
                  <a:cubicBezTo>
                    <a:pt x="1229069" y="1151612"/>
                    <a:pt x="1262992" y="1133636"/>
                    <a:pt x="1174235" y="1184756"/>
                  </a:cubicBezTo>
                  <a:cubicBezTo>
                    <a:pt x="1102911" y="1225835"/>
                    <a:pt x="986013" y="1283805"/>
                    <a:pt x="792288" y="1385653"/>
                  </a:cubicBezTo>
                  <a:cubicBezTo>
                    <a:pt x="702978" y="1424034"/>
                    <a:pt x="634560" y="1449454"/>
                    <a:pt x="502818" y="1379955"/>
                  </a:cubicBezTo>
                  <a:cubicBezTo>
                    <a:pt x="358670" y="1301859"/>
                    <a:pt x="241278" y="1242506"/>
                    <a:pt x="94302" y="1158755"/>
                  </a:cubicBezTo>
                  <a:cubicBezTo>
                    <a:pt x="64301" y="1138833"/>
                    <a:pt x="61069" y="1137739"/>
                    <a:pt x="39429" y="1117635"/>
                  </a:cubicBezTo>
                  <a:cubicBezTo>
                    <a:pt x="9399" y="1091481"/>
                    <a:pt x="81" y="1056313"/>
                    <a:pt x="667" y="999105"/>
                  </a:cubicBezTo>
                  <a:cubicBezTo>
                    <a:pt x="445" y="990191"/>
                    <a:pt x="222" y="981278"/>
                    <a:pt x="0" y="972364"/>
                  </a:cubicBezTo>
                  <a:lnTo>
                    <a:pt x="2496" y="463106"/>
                  </a:lnTo>
                  <a:cubicBezTo>
                    <a:pt x="2483" y="451925"/>
                    <a:pt x="2471" y="440744"/>
                    <a:pt x="2458" y="429563"/>
                  </a:cubicBezTo>
                  <a:cubicBezTo>
                    <a:pt x="2770" y="365277"/>
                    <a:pt x="14732" y="348090"/>
                    <a:pt x="75248" y="303202"/>
                  </a:cubicBezTo>
                  <a:lnTo>
                    <a:pt x="106293" y="282597"/>
                  </a:lnTo>
                  <a:lnTo>
                    <a:pt x="541533" y="38110"/>
                  </a:lnTo>
                  <a:cubicBezTo>
                    <a:pt x="582751" y="12487"/>
                    <a:pt x="613897" y="0"/>
                    <a:pt x="653528" y="0"/>
                  </a:cubicBezTo>
                  <a:close/>
                </a:path>
              </a:pathLst>
            </a:custGeom>
            <a:solidFill>
              <a:schemeClr val="bg1"/>
            </a:solidFill>
            <a:ln w="15875" cap="flat" cmpd="sng" algn="ctr">
              <a:solidFill>
                <a:srgbClr val="5391ED"/>
              </a:solidFill>
              <a:prstDash val="solid"/>
            </a:ln>
            <a:effectLst>
              <a:innerShdw blurRad="266700" dist="203200" dir="18900000">
                <a:prstClr val="black">
                  <a:alpha val="20000"/>
                </a:prstClr>
              </a:innerShdw>
            </a:effec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5391ED"/>
                  </a:solidFill>
                  <a:effectLst/>
                  <a:uLnTx/>
                  <a:uFillTx/>
                  <a:latin typeface="Impact" panose="020B0806030902050204" pitchFamily="34" charset="0"/>
                  <a:ea typeface="微软雅黑" panose="020B0503020204020204" pitchFamily="34" charset="-122"/>
                  <a:cs typeface="+mn-cs"/>
                </a:rPr>
                <a:t>04</a:t>
              </a: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8577580" y="3050540"/>
            <a:ext cx="1916430" cy="1329690"/>
            <a:chOff x="13508" y="4804"/>
            <a:chExt cx="3018" cy="2094"/>
          </a:xfrm>
        </p:grpSpPr>
        <p:sp>
          <p:nvSpPr>
            <p:cNvPr id="4" name="菱形 3"/>
            <p:cNvSpPr/>
            <p:nvPr/>
          </p:nvSpPr>
          <p:spPr>
            <a:xfrm>
              <a:off x="13508" y="4804"/>
              <a:ext cx="3019" cy="2095"/>
            </a:xfrm>
            <a:prstGeom prst="diamond">
              <a:avLst/>
            </a:prstGeom>
            <a:solidFill>
              <a:srgbClr val="6CA4F0"/>
            </a:solidFill>
            <a:ln w="38100">
              <a:solidFill>
                <a:schemeClr val="bg1"/>
              </a:solidFill>
            </a:ln>
            <a:effectLst>
              <a:outerShdw blurRad="50800" dist="38100" dir="5400000" sx="103000" sy="103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10"/>
            <p:cNvSpPr/>
            <p:nvPr/>
          </p:nvSpPr>
          <p:spPr>
            <a:xfrm>
              <a:off x="14482" y="5280"/>
              <a:ext cx="1071" cy="1167"/>
            </a:xfrm>
            <a:custGeom>
              <a:avLst/>
              <a:gdLst>
                <a:gd name="connsiteX0" fmla="*/ 653528 w 1305333"/>
                <a:gd name="connsiteY0" fmla="*/ 0 h 1424419"/>
                <a:gd name="connsiteX1" fmla="*/ 757287 w 1305333"/>
                <a:gd name="connsiteY1" fmla="*/ 32444 h 1424419"/>
                <a:gd name="connsiteX2" fmla="*/ 1206876 w 1305333"/>
                <a:gd name="connsiteY2" fmla="*/ 284945 h 1424419"/>
                <a:gd name="connsiteX3" fmla="*/ 1233464 w 1305333"/>
                <a:gd name="connsiteY3" fmla="*/ 306775 h 1424419"/>
                <a:gd name="connsiteX4" fmla="*/ 1299728 w 1305333"/>
                <a:gd name="connsiteY4" fmla="*/ 452301 h 1424419"/>
                <a:gd name="connsiteX5" fmla="*/ 1303099 w 1305333"/>
                <a:gd name="connsiteY5" fmla="*/ 495558 h 1424419"/>
                <a:gd name="connsiteX6" fmla="*/ 1303099 w 1305333"/>
                <a:gd name="connsiteY6" fmla="*/ 952393 h 1424419"/>
                <a:gd name="connsiteX7" fmla="*/ 1299356 w 1305333"/>
                <a:gd name="connsiteY7" fmla="*/ 974248 h 1424419"/>
                <a:gd name="connsiteX8" fmla="*/ 1193590 w 1305333"/>
                <a:gd name="connsiteY8" fmla="*/ 1159518 h 1424419"/>
                <a:gd name="connsiteX9" fmla="*/ 1188747 w 1305333"/>
                <a:gd name="connsiteY9" fmla="*/ 1163476 h 1424419"/>
                <a:gd name="connsiteX10" fmla="*/ 792288 w 1305333"/>
                <a:gd name="connsiteY10" fmla="*/ 1385653 h 1424419"/>
                <a:gd name="connsiteX11" fmla="*/ 522686 w 1305333"/>
                <a:gd name="connsiteY11" fmla="*/ 1384922 h 1424419"/>
                <a:gd name="connsiteX12" fmla="*/ 80344 w 1305333"/>
                <a:gd name="connsiteY12" fmla="*/ 1139323 h 1424419"/>
                <a:gd name="connsiteX13" fmla="*/ 68397 w 1305333"/>
                <a:gd name="connsiteY13" fmla="*/ 1130059 h 1424419"/>
                <a:gd name="connsiteX14" fmla="*/ 667 w 1305333"/>
                <a:gd name="connsiteY14" fmla="*/ 999105 h 1424419"/>
                <a:gd name="connsiteX15" fmla="*/ 0 w 1305333"/>
                <a:gd name="connsiteY15" fmla="*/ 972364 h 1424419"/>
                <a:gd name="connsiteX16" fmla="*/ 2496 w 1305333"/>
                <a:gd name="connsiteY16" fmla="*/ 463106 h 1424419"/>
                <a:gd name="connsiteX17" fmla="*/ 2458 w 1305333"/>
                <a:gd name="connsiteY17" fmla="*/ 429563 h 1424419"/>
                <a:gd name="connsiteX18" fmla="*/ 75248 w 1305333"/>
                <a:gd name="connsiteY18" fmla="*/ 303202 h 1424419"/>
                <a:gd name="connsiteX19" fmla="*/ 103465 w 1305333"/>
                <a:gd name="connsiteY19" fmla="*/ 288252 h 1424419"/>
                <a:gd name="connsiteX20" fmla="*/ 541533 w 1305333"/>
                <a:gd name="connsiteY20" fmla="*/ 38110 h 1424419"/>
                <a:gd name="connsiteX21" fmla="*/ 653528 w 1305333"/>
                <a:gd name="connsiteY21" fmla="*/ 0 h 1424419"/>
                <a:gd name="connsiteX0-1" fmla="*/ 653528 w 1305333"/>
                <a:gd name="connsiteY0-2" fmla="*/ 0 h 1424419"/>
                <a:gd name="connsiteX1-3" fmla="*/ 757287 w 1305333"/>
                <a:gd name="connsiteY1-4" fmla="*/ 32444 h 1424419"/>
                <a:gd name="connsiteX2-5" fmla="*/ 1206876 w 1305333"/>
                <a:gd name="connsiteY2-6" fmla="*/ 284945 h 1424419"/>
                <a:gd name="connsiteX3-7" fmla="*/ 1233464 w 1305333"/>
                <a:gd name="connsiteY3-8" fmla="*/ 306775 h 1424419"/>
                <a:gd name="connsiteX4-9" fmla="*/ 1301712 w 1305333"/>
                <a:gd name="connsiteY4-10" fmla="*/ 442384 h 1424419"/>
                <a:gd name="connsiteX5-11" fmla="*/ 1303099 w 1305333"/>
                <a:gd name="connsiteY5-12" fmla="*/ 495558 h 1424419"/>
                <a:gd name="connsiteX6-13" fmla="*/ 1303099 w 1305333"/>
                <a:gd name="connsiteY6-14" fmla="*/ 952393 h 1424419"/>
                <a:gd name="connsiteX7-15" fmla="*/ 1299356 w 1305333"/>
                <a:gd name="connsiteY7-16" fmla="*/ 974248 h 1424419"/>
                <a:gd name="connsiteX8-17" fmla="*/ 1193590 w 1305333"/>
                <a:gd name="connsiteY8-18" fmla="*/ 1159518 h 1424419"/>
                <a:gd name="connsiteX9-19" fmla="*/ 1188747 w 1305333"/>
                <a:gd name="connsiteY9-20" fmla="*/ 1163476 h 1424419"/>
                <a:gd name="connsiteX10-21" fmla="*/ 792288 w 1305333"/>
                <a:gd name="connsiteY10-22" fmla="*/ 1385653 h 1424419"/>
                <a:gd name="connsiteX11-23" fmla="*/ 522686 w 1305333"/>
                <a:gd name="connsiteY11-24" fmla="*/ 1384922 h 1424419"/>
                <a:gd name="connsiteX12-25" fmla="*/ 80344 w 1305333"/>
                <a:gd name="connsiteY12-26" fmla="*/ 1139323 h 1424419"/>
                <a:gd name="connsiteX13-27" fmla="*/ 68397 w 1305333"/>
                <a:gd name="connsiteY13-28" fmla="*/ 1130059 h 1424419"/>
                <a:gd name="connsiteX14-29" fmla="*/ 667 w 1305333"/>
                <a:gd name="connsiteY14-30" fmla="*/ 999105 h 1424419"/>
                <a:gd name="connsiteX15-31" fmla="*/ 0 w 1305333"/>
                <a:gd name="connsiteY15-32" fmla="*/ 972364 h 1424419"/>
                <a:gd name="connsiteX16-33" fmla="*/ 2496 w 1305333"/>
                <a:gd name="connsiteY16-34" fmla="*/ 463106 h 1424419"/>
                <a:gd name="connsiteX17-35" fmla="*/ 2458 w 1305333"/>
                <a:gd name="connsiteY17-36" fmla="*/ 429563 h 1424419"/>
                <a:gd name="connsiteX18-37" fmla="*/ 75248 w 1305333"/>
                <a:gd name="connsiteY18-38" fmla="*/ 303202 h 1424419"/>
                <a:gd name="connsiteX19-39" fmla="*/ 103465 w 1305333"/>
                <a:gd name="connsiteY19-40" fmla="*/ 288252 h 1424419"/>
                <a:gd name="connsiteX20-41" fmla="*/ 541533 w 1305333"/>
                <a:gd name="connsiteY20-42" fmla="*/ 38110 h 1424419"/>
                <a:gd name="connsiteX21-43" fmla="*/ 653528 w 1305333"/>
                <a:gd name="connsiteY21-44" fmla="*/ 0 h 1424419"/>
                <a:gd name="connsiteX0-45" fmla="*/ 653528 w 1305333"/>
                <a:gd name="connsiteY0-46" fmla="*/ 0 h 1424419"/>
                <a:gd name="connsiteX1-47" fmla="*/ 757287 w 1305333"/>
                <a:gd name="connsiteY1-48" fmla="*/ 32444 h 1424419"/>
                <a:gd name="connsiteX2-49" fmla="*/ 1206876 w 1305333"/>
                <a:gd name="connsiteY2-50" fmla="*/ 284945 h 1424419"/>
                <a:gd name="connsiteX3-51" fmla="*/ 1233464 w 1305333"/>
                <a:gd name="connsiteY3-52" fmla="*/ 306775 h 1424419"/>
                <a:gd name="connsiteX4-53" fmla="*/ 1301712 w 1305333"/>
                <a:gd name="connsiteY4-54" fmla="*/ 442384 h 1424419"/>
                <a:gd name="connsiteX5-55" fmla="*/ 1303099 w 1305333"/>
                <a:gd name="connsiteY5-56" fmla="*/ 495558 h 1424419"/>
                <a:gd name="connsiteX6-57" fmla="*/ 1303099 w 1305333"/>
                <a:gd name="connsiteY6-58" fmla="*/ 952393 h 1424419"/>
                <a:gd name="connsiteX7-59" fmla="*/ 1299356 w 1305333"/>
                <a:gd name="connsiteY7-60" fmla="*/ 974248 h 1424419"/>
                <a:gd name="connsiteX8-61" fmla="*/ 1193590 w 1305333"/>
                <a:gd name="connsiteY8-62" fmla="*/ 1159518 h 1424419"/>
                <a:gd name="connsiteX9-63" fmla="*/ 1188747 w 1305333"/>
                <a:gd name="connsiteY9-64" fmla="*/ 1163476 h 1424419"/>
                <a:gd name="connsiteX10-65" fmla="*/ 792288 w 1305333"/>
                <a:gd name="connsiteY10-66" fmla="*/ 1385653 h 1424419"/>
                <a:gd name="connsiteX11-67" fmla="*/ 522686 w 1305333"/>
                <a:gd name="connsiteY11-68" fmla="*/ 1384922 h 1424419"/>
                <a:gd name="connsiteX12-69" fmla="*/ 80344 w 1305333"/>
                <a:gd name="connsiteY12-70" fmla="*/ 1139323 h 1424419"/>
                <a:gd name="connsiteX13-71" fmla="*/ 68397 w 1305333"/>
                <a:gd name="connsiteY13-72" fmla="*/ 1130059 h 1424419"/>
                <a:gd name="connsiteX14-73" fmla="*/ 667 w 1305333"/>
                <a:gd name="connsiteY14-74" fmla="*/ 999105 h 1424419"/>
                <a:gd name="connsiteX15-75" fmla="*/ 0 w 1305333"/>
                <a:gd name="connsiteY15-76" fmla="*/ 972364 h 1424419"/>
                <a:gd name="connsiteX16-77" fmla="*/ 2496 w 1305333"/>
                <a:gd name="connsiteY16-78" fmla="*/ 463106 h 1424419"/>
                <a:gd name="connsiteX17-79" fmla="*/ 2458 w 1305333"/>
                <a:gd name="connsiteY17-80" fmla="*/ 429563 h 1424419"/>
                <a:gd name="connsiteX18-81" fmla="*/ 75248 w 1305333"/>
                <a:gd name="connsiteY18-82" fmla="*/ 303202 h 1424419"/>
                <a:gd name="connsiteX19-83" fmla="*/ 103465 w 1305333"/>
                <a:gd name="connsiteY19-84" fmla="*/ 288252 h 1424419"/>
                <a:gd name="connsiteX20-85" fmla="*/ 541533 w 1305333"/>
                <a:gd name="connsiteY20-86" fmla="*/ 38110 h 1424419"/>
                <a:gd name="connsiteX21-87" fmla="*/ 653528 w 1305333"/>
                <a:gd name="connsiteY21-88" fmla="*/ 0 h 1424419"/>
                <a:gd name="connsiteX0-89" fmla="*/ 653528 w 1306046"/>
                <a:gd name="connsiteY0-90" fmla="*/ 0 h 1424419"/>
                <a:gd name="connsiteX1-91" fmla="*/ 757287 w 1306046"/>
                <a:gd name="connsiteY1-92" fmla="*/ 32444 h 1424419"/>
                <a:gd name="connsiteX2-93" fmla="*/ 1206876 w 1306046"/>
                <a:gd name="connsiteY2-94" fmla="*/ 284945 h 1424419"/>
                <a:gd name="connsiteX3-95" fmla="*/ 1233464 w 1306046"/>
                <a:gd name="connsiteY3-96" fmla="*/ 306775 h 1424419"/>
                <a:gd name="connsiteX4-97" fmla="*/ 1301712 w 1306046"/>
                <a:gd name="connsiteY4-98" fmla="*/ 442384 h 1424419"/>
                <a:gd name="connsiteX5-99" fmla="*/ 1303099 w 1306046"/>
                <a:gd name="connsiteY5-100" fmla="*/ 495558 h 1424419"/>
                <a:gd name="connsiteX6-101" fmla="*/ 1303099 w 1306046"/>
                <a:gd name="connsiteY6-102" fmla="*/ 952393 h 1424419"/>
                <a:gd name="connsiteX7-103" fmla="*/ 1305306 w 1306046"/>
                <a:gd name="connsiteY7-104" fmla="*/ 990115 h 1424419"/>
                <a:gd name="connsiteX8-105" fmla="*/ 1193590 w 1306046"/>
                <a:gd name="connsiteY8-106" fmla="*/ 1159518 h 1424419"/>
                <a:gd name="connsiteX9-107" fmla="*/ 1188747 w 1306046"/>
                <a:gd name="connsiteY9-108" fmla="*/ 1163476 h 1424419"/>
                <a:gd name="connsiteX10-109" fmla="*/ 792288 w 1306046"/>
                <a:gd name="connsiteY10-110" fmla="*/ 1385653 h 1424419"/>
                <a:gd name="connsiteX11-111" fmla="*/ 522686 w 1306046"/>
                <a:gd name="connsiteY11-112" fmla="*/ 1384922 h 1424419"/>
                <a:gd name="connsiteX12-113" fmla="*/ 80344 w 1306046"/>
                <a:gd name="connsiteY12-114" fmla="*/ 1139323 h 1424419"/>
                <a:gd name="connsiteX13-115" fmla="*/ 68397 w 1306046"/>
                <a:gd name="connsiteY13-116" fmla="*/ 1130059 h 1424419"/>
                <a:gd name="connsiteX14-117" fmla="*/ 667 w 1306046"/>
                <a:gd name="connsiteY14-118" fmla="*/ 999105 h 1424419"/>
                <a:gd name="connsiteX15-119" fmla="*/ 0 w 1306046"/>
                <a:gd name="connsiteY15-120" fmla="*/ 972364 h 1424419"/>
                <a:gd name="connsiteX16-121" fmla="*/ 2496 w 1306046"/>
                <a:gd name="connsiteY16-122" fmla="*/ 463106 h 1424419"/>
                <a:gd name="connsiteX17-123" fmla="*/ 2458 w 1306046"/>
                <a:gd name="connsiteY17-124" fmla="*/ 429563 h 1424419"/>
                <a:gd name="connsiteX18-125" fmla="*/ 75248 w 1306046"/>
                <a:gd name="connsiteY18-126" fmla="*/ 303202 h 1424419"/>
                <a:gd name="connsiteX19-127" fmla="*/ 103465 w 1306046"/>
                <a:gd name="connsiteY19-128" fmla="*/ 288252 h 1424419"/>
                <a:gd name="connsiteX20-129" fmla="*/ 541533 w 1306046"/>
                <a:gd name="connsiteY20-130" fmla="*/ 38110 h 1424419"/>
                <a:gd name="connsiteX21-131" fmla="*/ 653528 w 1306046"/>
                <a:gd name="connsiteY21-132" fmla="*/ 0 h 1424419"/>
                <a:gd name="connsiteX0-133" fmla="*/ 653528 w 1305333"/>
                <a:gd name="connsiteY0-134" fmla="*/ 0 h 1424419"/>
                <a:gd name="connsiteX1-135" fmla="*/ 757287 w 1305333"/>
                <a:gd name="connsiteY1-136" fmla="*/ 32444 h 1424419"/>
                <a:gd name="connsiteX2-137" fmla="*/ 1206876 w 1305333"/>
                <a:gd name="connsiteY2-138" fmla="*/ 284945 h 1424419"/>
                <a:gd name="connsiteX3-139" fmla="*/ 1233464 w 1305333"/>
                <a:gd name="connsiteY3-140" fmla="*/ 306775 h 1424419"/>
                <a:gd name="connsiteX4-141" fmla="*/ 1301712 w 1305333"/>
                <a:gd name="connsiteY4-142" fmla="*/ 442384 h 1424419"/>
                <a:gd name="connsiteX5-143" fmla="*/ 1303099 w 1305333"/>
                <a:gd name="connsiteY5-144" fmla="*/ 495558 h 1424419"/>
                <a:gd name="connsiteX6-145" fmla="*/ 1303099 w 1305333"/>
                <a:gd name="connsiteY6-146" fmla="*/ 952393 h 1424419"/>
                <a:gd name="connsiteX7-147" fmla="*/ 1305306 w 1305333"/>
                <a:gd name="connsiteY7-148" fmla="*/ 990115 h 1424419"/>
                <a:gd name="connsiteX8-149" fmla="*/ 1193590 w 1305333"/>
                <a:gd name="connsiteY8-150" fmla="*/ 1159518 h 1424419"/>
                <a:gd name="connsiteX9-151" fmla="*/ 1188747 w 1305333"/>
                <a:gd name="connsiteY9-152" fmla="*/ 1163476 h 1424419"/>
                <a:gd name="connsiteX10-153" fmla="*/ 792288 w 1305333"/>
                <a:gd name="connsiteY10-154" fmla="*/ 1385653 h 1424419"/>
                <a:gd name="connsiteX11-155" fmla="*/ 522686 w 1305333"/>
                <a:gd name="connsiteY11-156" fmla="*/ 1384922 h 1424419"/>
                <a:gd name="connsiteX12-157" fmla="*/ 80344 w 1305333"/>
                <a:gd name="connsiteY12-158" fmla="*/ 1139323 h 1424419"/>
                <a:gd name="connsiteX13-159" fmla="*/ 68397 w 1305333"/>
                <a:gd name="connsiteY13-160" fmla="*/ 1130059 h 1424419"/>
                <a:gd name="connsiteX14-161" fmla="*/ 667 w 1305333"/>
                <a:gd name="connsiteY14-162" fmla="*/ 999105 h 1424419"/>
                <a:gd name="connsiteX15-163" fmla="*/ 0 w 1305333"/>
                <a:gd name="connsiteY15-164" fmla="*/ 972364 h 1424419"/>
                <a:gd name="connsiteX16-165" fmla="*/ 2496 w 1305333"/>
                <a:gd name="connsiteY16-166" fmla="*/ 463106 h 1424419"/>
                <a:gd name="connsiteX17-167" fmla="*/ 2458 w 1305333"/>
                <a:gd name="connsiteY17-168" fmla="*/ 429563 h 1424419"/>
                <a:gd name="connsiteX18-169" fmla="*/ 75248 w 1305333"/>
                <a:gd name="connsiteY18-170" fmla="*/ 303202 h 1424419"/>
                <a:gd name="connsiteX19-171" fmla="*/ 103465 w 1305333"/>
                <a:gd name="connsiteY19-172" fmla="*/ 288252 h 1424419"/>
                <a:gd name="connsiteX20-173" fmla="*/ 541533 w 1305333"/>
                <a:gd name="connsiteY20-174" fmla="*/ 38110 h 1424419"/>
                <a:gd name="connsiteX21-175" fmla="*/ 653528 w 1305333"/>
                <a:gd name="connsiteY21-176" fmla="*/ 0 h 1424419"/>
                <a:gd name="connsiteX0-177" fmla="*/ 653528 w 1305333"/>
                <a:gd name="connsiteY0-178" fmla="*/ 0 h 1424419"/>
                <a:gd name="connsiteX1-179" fmla="*/ 757287 w 1305333"/>
                <a:gd name="connsiteY1-180" fmla="*/ 32444 h 1424419"/>
                <a:gd name="connsiteX2-181" fmla="*/ 1206876 w 1305333"/>
                <a:gd name="connsiteY2-182" fmla="*/ 284945 h 1424419"/>
                <a:gd name="connsiteX3-183" fmla="*/ 1233464 w 1305333"/>
                <a:gd name="connsiteY3-184" fmla="*/ 306775 h 1424419"/>
                <a:gd name="connsiteX4-185" fmla="*/ 1301712 w 1305333"/>
                <a:gd name="connsiteY4-186" fmla="*/ 442384 h 1424419"/>
                <a:gd name="connsiteX5-187" fmla="*/ 1303099 w 1305333"/>
                <a:gd name="connsiteY5-188" fmla="*/ 495558 h 1424419"/>
                <a:gd name="connsiteX6-189" fmla="*/ 1303099 w 1305333"/>
                <a:gd name="connsiteY6-190" fmla="*/ 952393 h 1424419"/>
                <a:gd name="connsiteX7-191" fmla="*/ 1305306 w 1305333"/>
                <a:gd name="connsiteY7-192" fmla="*/ 990115 h 1424419"/>
                <a:gd name="connsiteX8-193" fmla="*/ 1193590 w 1305333"/>
                <a:gd name="connsiteY8-194" fmla="*/ 1159518 h 1424419"/>
                <a:gd name="connsiteX9-195" fmla="*/ 1172881 w 1305333"/>
                <a:gd name="connsiteY9-196" fmla="*/ 1179342 h 1424419"/>
                <a:gd name="connsiteX10-197" fmla="*/ 792288 w 1305333"/>
                <a:gd name="connsiteY10-198" fmla="*/ 1385653 h 1424419"/>
                <a:gd name="connsiteX11-199" fmla="*/ 522686 w 1305333"/>
                <a:gd name="connsiteY11-200" fmla="*/ 1384922 h 1424419"/>
                <a:gd name="connsiteX12-201" fmla="*/ 80344 w 1305333"/>
                <a:gd name="connsiteY12-202" fmla="*/ 1139323 h 1424419"/>
                <a:gd name="connsiteX13-203" fmla="*/ 68397 w 1305333"/>
                <a:gd name="connsiteY13-204" fmla="*/ 1130059 h 1424419"/>
                <a:gd name="connsiteX14-205" fmla="*/ 667 w 1305333"/>
                <a:gd name="connsiteY14-206" fmla="*/ 999105 h 1424419"/>
                <a:gd name="connsiteX15-207" fmla="*/ 0 w 1305333"/>
                <a:gd name="connsiteY15-208" fmla="*/ 972364 h 1424419"/>
                <a:gd name="connsiteX16-209" fmla="*/ 2496 w 1305333"/>
                <a:gd name="connsiteY16-210" fmla="*/ 463106 h 1424419"/>
                <a:gd name="connsiteX17-211" fmla="*/ 2458 w 1305333"/>
                <a:gd name="connsiteY17-212" fmla="*/ 429563 h 1424419"/>
                <a:gd name="connsiteX18-213" fmla="*/ 75248 w 1305333"/>
                <a:gd name="connsiteY18-214" fmla="*/ 303202 h 1424419"/>
                <a:gd name="connsiteX19-215" fmla="*/ 103465 w 1305333"/>
                <a:gd name="connsiteY19-216" fmla="*/ 288252 h 1424419"/>
                <a:gd name="connsiteX20-217" fmla="*/ 541533 w 1305333"/>
                <a:gd name="connsiteY20-218" fmla="*/ 38110 h 1424419"/>
                <a:gd name="connsiteX21-219" fmla="*/ 653528 w 1305333"/>
                <a:gd name="connsiteY21-220" fmla="*/ 0 h 1424419"/>
                <a:gd name="connsiteX0-221" fmla="*/ 653528 w 1305333"/>
                <a:gd name="connsiteY0-222" fmla="*/ 0 h 1424419"/>
                <a:gd name="connsiteX1-223" fmla="*/ 757287 w 1305333"/>
                <a:gd name="connsiteY1-224" fmla="*/ 32444 h 1424419"/>
                <a:gd name="connsiteX2-225" fmla="*/ 1206876 w 1305333"/>
                <a:gd name="connsiteY2-226" fmla="*/ 284945 h 1424419"/>
                <a:gd name="connsiteX3-227" fmla="*/ 1233464 w 1305333"/>
                <a:gd name="connsiteY3-228" fmla="*/ 306775 h 1424419"/>
                <a:gd name="connsiteX4-229" fmla="*/ 1301712 w 1305333"/>
                <a:gd name="connsiteY4-230" fmla="*/ 442384 h 1424419"/>
                <a:gd name="connsiteX5-231" fmla="*/ 1303099 w 1305333"/>
                <a:gd name="connsiteY5-232" fmla="*/ 495558 h 1424419"/>
                <a:gd name="connsiteX6-233" fmla="*/ 1303099 w 1305333"/>
                <a:gd name="connsiteY6-234" fmla="*/ 952393 h 1424419"/>
                <a:gd name="connsiteX7-235" fmla="*/ 1305306 w 1305333"/>
                <a:gd name="connsiteY7-236" fmla="*/ 990115 h 1424419"/>
                <a:gd name="connsiteX8-237" fmla="*/ 1193590 w 1305333"/>
                <a:gd name="connsiteY8-238" fmla="*/ 1159518 h 1424419"/>
                <a:gd name="connsiteX9-239" fmla="*/ 1172881 w 1305333"/>
                <a:gd name="connsiteY9-240" fmla="*/ 1179342 h 1424419"/>
                <a:gd name="connsiteX10-241" fmla="*/ 792288 w 1305333"/>
                <a:gd name="connsiteY10-242" fmla="*/ 1385653 h 1424419"/>
                <a:gd name="connsiteX11-243" fmla="*/ 522686 w 1305333"/>
                <a:gd name="connsiteY11-244" fmla="*/ 1384922 h 1424419"/>
                <a:gd name="connsiteX12-245" fmla="*/ 80344 w 1305333"/>
                <a:gd name="connsiteY12-246" fmla="*/ 1139323 h 1424419"/>
                <a:gd name="connsiteX13-247" fmla="*/ 68397 w 1305333"/>
                <a:gd name="connsiteY13-248" fmla="*/ 1130059 h 1424419"/>
                <a:gd name="connsiteX14-249" fmla="*/ 667 w 1305333"/>
                <a:gd name="connsiteY14-250" fmla="*/ 999105 h 1424419"/>
                <a:gd name="connsiteX15-251" fmla="*/ 0 w 1305333"/>
                <a:gd name="connsiteY15-252" fmla="*/ 972364 h 1424419"/>
                <a:gd name="connsiteX16-253" fmla="*/ 2496 w 1305333"/>
                <a:gd name="connsiteY16-254" fmla="*/ 463106 h 1424419"/>
                <a:gd name="connsiteX17-255" fmla="*/ 2458 w 1305333"/>
                <a:gd name="connsiteY17-256" fmla="*/ 429563 h 1424419"/>
                <a:gd name="connsiteX18-257" fmla="*/ 75248 w 1305333"/>
                <a:gd name="connsiteY18-258" fmla="*/ 303202 h 1424419"/>
                <a:gd name="connsiteX19-259" fmla="*/ 103465 w 1305333"/>
                <a:gd name="connsiteY19-260" fmla="*/ 288252 h 1424419"/>
                <a:gd name="connsiteX20-261" fmla="*/ 541533 w 1305333"/>
                <a:gd name="connsiteY20-262" fmla="*/ 38110 h 1424419"/>
                <a:gd name="connsiteX21-263" fmla="*/ 653528 w 1305333"/>
                <a:gd name="connsiteY21-264" fmla="*/ 0 h 1424419"/>
                <a:gd name="connsiteX0-265" fmla="*/ 653528 w 1305333"/>
                <a:gd name="connsiteY0-266" fmla="*/ 0 h 1424419"/>
                <a:gd name="connsiteX1-267" fmla="*/ 757287 w 1305333"/>
                <a:gd name="connsiteY1-268" fmla="*/ 32444 h 1424419"/>
                <a:gd name="connsiteX2-269" fmla="*/ 1206876 w 1305333"/>
                <a:gd name="connsiteY2-270" fmla="*/ 284945 h 1424419"/>
                <a:gd name="connsiteX3-271" fmla="*/ 1233464 w 1305333"/>
                <a:gd name="connsiteY3-272" fmla="*/ 306775 h 1424419"/>
                <a:gd name="connsiteX4-273" fmla="*/ 1301712 w 1305333"/>
                <a:gd name="connsiteY4-274" fmla="*/ 442384 h 1424419"/>
                <a:gd name="connsiteX5-275" fmla="*/ 1303099 w 1305333"/>
                <a:gd name="connsiteY5-276" fmla="*/ 495558 h 1424419"/>
                <a:gd name="connsiteX6-277" fmla="*/ 1303099 w 1305333"/>
                <a:gd name="connsiteY6-278" fmla="*/ 952393 h 1424419"/>
                <a:gd name="connsiteX7-279" fmla="*/ 1305306 w 1305333"/>
                <a:gd name="connsiteY7-280" fmla="*/ 990115 h 1424419"/>
                <a:gd name="connsiteX8-281" fmla="*/ 1193590 w 1305333"/>
                <a:gd name="connsiteY8-282" fmla="*/ 1159518 h 1424419"/>
                <a:gd name="connsiteX9-283" fmla="*/ 1172881 w 1305333"/>
                <a:gd name="connsiteY9-284" fmla="*/ 1179342 h 1424419"/>
                <a:gd name="connsiteX10-285" fmla="*/ 792288 w 1305333"/>
                <a:gd name="connsiteY10-286" fmla="*/ 1385653 h 1424419"/>
                <a:gd name="connsiteX11-287" fmla="*/ 522686 w 1305333"/>
                <a:gd name="connsiteY11-288" fmla="*/ 1384922 h 1424419"/>
                <a:gd name="connsiteX12-289" fmla="*/ 80344 w 1305333"/>
                <a:gd name="connsiteY12-290" fmla="*/ 1139323 h 1424419"/>
                <a:gd name="connsiteX13-291" fmla="*/ 68397 w 1305333"/>
                <a:gd name="connsiteY13-292" fmla="*/ 1130059 h 1424419"/>
                <a:gd name="connsiteX14-293" fmla="*/ 667 w 1305333"/>
                <a:gd name="connsiteY14-294" fmla="*/ 999105 h 1424419"/>
                <a:gd name="connsiteX15-295" fmla="*/ 0 w 1305333"/>
                <a:gd name="connsiteY15-296" fmla="*/ 972364 h 1424419"/>
                <a:gd name="connsiteX16-297" fmla="*/ 2496 w 1305333"/>
                <a:gd name="connsiteY16-298" fmla="*/ 463106 h 1424419"/>
                <a:gd name="connsiteX17-299" fmla="*/ 2458 w 1305333"/>
                <a:gd name="connsiteY17-300" fmla="*/ 429563 h 1424419"/>
                <a:gd name="connsiteX18-301" fmla="*/ 75248 w 1305333"/>
                <a:gd name="connsiteY18-302" fmla="*/ 303202 h 1424419"/>
                <a:gd name="connsiteX19-303" fmla="*/ 103465 w 1305333"/>
                <a:gd name="connsiteY19-304" fmla="*/ 288252 h 1424419"/>
                <a:gd name="connsiteX20-305" fmla="*/ 541533 w 1305333"/>
                <a:gd name="connsiteY20-306" fmla="*/ 38110 h 1424419"/>
                <a:gd name="connsiteX21-307" fmla="*/ 653528 w 1305333"/>
                <a:gd name="connsiteY21-308" fmla="*/ 0 h 1424419"/>
                <a:gd name="connsiteX0-309" fmla="*/ 653528 w 1305333"/>
                <a:gd name="connsiteY0-310" fmla="*/ 0 h 1424419"/>
                <a:gd name="connsiteX1-311" fmla="*/ 757287 w 1305333"/>
                <a:gd name="connsiteY1-312" fmla="*/ 32444 h 1424419"/>
                <a:gd name="connsiteX2-313" fmla="*/ 1206876 w 1305333"/>
                <a:gd name="connsiteY2-314" fmla="*/ 284945 h 1424419"/>
                <a:gd name="connsiteX3-315" fmla="*/ 1233464 w 1305333"/>
                <a:gd name="connsiteY3-316" fmla="*/ 306775 h 1424419"/>
                <a:gd name="connsiteX4-317" fmla="*/ 1301712 w 1305333"/>
                <a:gd name="connsiteY4-318" fmla="*/ 442384 h 1424419"/>
                <a:gd name="connsiteX5-319" fmla="*/ 1303099 w 1305333"/>
                <a:gd name="connsiteY5-320" fmla="*/ 495558 h 1424419"/>
                <a:gd name="connsiteX6-321" fmla="*/ 1303099 w 1305333"/>
                <a:gd name="connsiteY6-322" fmla="*/ 952393 h 1424419"/>
                <a:gd name="connsiteX7-323" fmla="*/ 1305306 w 1305333"/>
                <a:gd name="connsiteY7-324" fmla="*/ 990115 h 1424419"/>
                <a:gd name="connsiteX8-325" fmla="*/ 1193590 w 1305333"/>
                <a:gd name="connsiteY8-326" fmla="*/ 1159518 h 1424419"/>
                <a:gd name="connsiteX9-327" fmla="*/ 1172881 w 1305333"/>
                <a:gd name="connsiteY9-328" fmla="*/ 1179342 h 1424419"/>
                <a:gd name="connsiteX10-329" fmla="*/ 792288 w 1305333"/>
                <a:gd name="connsiteY10-330" fmla="*/ 1385653 h 1424419"/>
                <a:gd name="connsiteX11-331" fmla="*/ 522686 w 1305333"/>
                <a:gd name="connsiteY11-332" fmla="*/ 1384922 h 1424419"/>
                <a:gd name="connsiteX12-333" fmla="*/ 80344 w 1305333"/>
                <a:gd name="connsiteY12-334" fmla="*/ 1139323 h 1424419"/>
                <a:gd name="connsiteX13-335" fmla="*/ 68397 w 1305333"/>
                <a:gd name="connsiteY13-336" fmla="*/ 1130059 h 1424419"/>
                <a:gd name="connsiteX14-337" fmla="*/ 667 w 1305333"/>
                <a:gd name="connsiteY14-338" fmla="*/ 999105 h 1424419"/>
                <a:gd name="connsiteX15-339" fmla="*/ 0 w 1305333"/>
                <a:gd name="connsiteY15-340" fmla="*/ 972364 h 1424419"/>
                <a:gd name="connsiteX16-341" fmla="*/ 2496 w 1305333"/>
                <a:gd name="connsiteY16-342" fmla="*/ 463106 h 1424419"/>
                <a:gd name="connsiteX17-343" fmla="*/ 2458 w 1305333"/>
                <a:gd name="connsiteY17-344" fmla="*/ 429563 h 1424419"/>
                <a:gd name="connsiteX18-345" fmla="*/ 75248 w 1305333"/>
                <a:gd name="connsiteY18-346" fmla="*/ 303202 h 1424419"/>
                <a:gd name="connsiteX19-347" fmla="*/ 103465 w 1305333"/>
                <a:gd name="connsiteY19-348" fmla="*/ 288252 h 1424419"/>
                <a:gd name="connsiteX20-349" fmla="*/ 541533 w 1305333"/>
                <a:gd name="connsiteY20-350" fmla="*/ 38110 h 1424419"/>
                <a:gd name="connsiteX21-351" fmla="*/ 653528 w 1305333"/>
                <a:gd name="connsiteY21-352" fmla="*/ 0 h 1424419"/>
                <a:gd name="connsiteX0-353" fmla="*/ 653528 w 1305333"/>
                <a:gd name="connsiteY0-354" fmla="*/ 0 h 1424419"/>
                <a:gd name="connsiteX1-355" fmla="*/ 757287 w 1305333"/>
                <a:gd name="connsiteY1-356" fmla="*/ 32444 h 1424419"/>
                <a:gd name="connsiteX2-357" fmla="*/ 1206876 w 1305333"/>
                <a:gd name="connsiteY2-358" fmla="*/ 284945 h 1424419"/>
                <a:gd name="connsiteX3-359" fmla="*/ 1233464 w 1305333"/>
                <a:gd name="connsiteY3-360" fmla="*/ 306775 h 1424419"/>
                <a:gd name="connsiteX4-361" fmla="*/ 1301712 w 1305333"/>
                <a:gd name="connsiteY4-362" fmla="*/ 442384 h 1424419"/>
                <a:gd name="connsiteX5-363" fmla="*/ 1303099 w 1305333"/>
                <a:gd name="connsiteY5-364" fmla="*/ 495558 h 1424419"/>
                <a:gd name="connsiteX6-365" fmla="*/ 1303099 w 1305333"/>
                <a:gd name="connsiteY6-366" fmla="*/ 952393 h 1424419"/>
                <a:gd name="connsiteX7-367" fmla="*/ 1305306 w 1305333"/>
                <a:gd name="connsiteY7-368" fmla="*/ 990115 h 1424419"/>
                <a:gd name="connsiteX8-369" fmla="*/ 1193590 w 1305333"/>
                <a:gd name="connsiteY8-370" fmla="*/ 1159518 h 1424419"/>
                <a:gd name="connsiteX9-371" fmla="*/ 1172881 w 1305333"/>
                <a:gd name="connsiteY9-372" fmla="*/ 1179342 h 1424419"/>
                <a:gd name="connsiteX10-373" fmla="*/ 792288 w 1305333"/>
                <a:gd name="connsiteY10-374" fmla="*/ 1385653 h 1424419"/>
                <a:gd name="connsiteX11-375" fmla="*/ 522686 w 1305333"/>
                <a:gd name="connsiteY11-376" fmla="*/ 1384922 h 1424419"/>
                <a:gd name="connsiteX12-377" fmla="*/ 80344 w 1305333"/>
                <a:gd name="connsiteY12-378" fmla="*/ 1139323 h 1424419"/>
                <a:gd name="connsiteX13-379" fmla="*/ 68397 w 1305333"/>
                <a:gd name="connsiteY13-380" fmla="*/ 1130059 h 1424419"/>
                <a:gd name="connsiteX14-381" fmla="*/ 667 w 1305333"/>
                <a:gd name="connsiteY14-382" fmla="*/ 999105 h 1424419"/>
                <a:gd name="connsiteX15-383" fmla="*/ 0 w 1305333"/>
                <a:gd name="connsiteY15-384" fmla="*/ 972364 h 1424419"/>
                <a:gd name="connsiteX16-385" fmla="*/ 2496 w 1305333"/>
                <a:gd name="connsiteY16-386" fmla="*/ 463106 h 1424419"/>
                <a:gd name="connsiteX17-387" fmla="*/ 2458 w 1305333"/>
                <a:gd name="connsiteY17-388" fmla="*/ 429563 h 1424419"/>
                <a:gd name="connsiteX18-389" fmla="*/ 75248 w 1305333"/>
                <a:gd name="connsiteY18-390" fmla="*/ 303202 h 1424419"/>
                <a:gd name="connsiteX19-391" fmla="*/ 106293 w 1305333"/>
                <a:gd name="connsiteY19-392" fmla="*/ 282597 h 1424419"/>
                <a:gd name="connsiteX20-393" fmla="*/ 541533 w 1305333"/>
                <a:gd name="connsiteY20-394" fmla="*/ 38110 h 1424419"/>
                <a:gd name="connsiteX21-395" fmla="*/ 653528 w 1305333"/>
                <a:gd name="connsiteY21-396" fmla="*/ 0 h 1424419"/>
                <a:gd name="connsiteX0-397" fmla="*/ 653528 w 1305333"/>
                <a:gd name="connsiteY0-398" fmla="*/ 0 h 1424419"/>
                <a:gd name="connsiteX1-399" fmla="*/ 757287 w 1305333"/>
                <a:gd name="connsiteY1-400" fmla="*/ 32444 h 1424419"/>
                <a:gd name="connsiteX2-401" fmla="*/ 1206876 w 1305333"/>
                <a:gd name="connsiteY2-402" fmla="*/ 284945 h 1424419"/>
                <a:gd name="connsiteX3-403" fmla="*/ 1237706 w 1305333"/>
                <a:gd name="connsiteY3-404" fmla="*/ 306775 h 1424419"/>
                <a:gd name="connsiteX4-405" fmla="*/ 1301712 w 1305333"/>
                <a:gd name="connsiteY4-406" fmla="*/ 442384 h 1424419"/>
                <a:gd name="connsiteX5-407" fmla="*/ 1303099 w 1305333"/>
                <a:gd name="connsiteY5-408" fmla="*/ 495558 h 1424419"/>
                <a:gd name="connsiteX6-409" fmla="*/ 1303099 w 1305333"/>
                <a:gd name="connsiteY6-410" fmla="*/ 952393 h 1424419"/>
                <a:gd name="connsiteX7-411" fmla="*/ 1305306 w 1305333"/>
                <a:gd name="connsiteY7-412" fmla="*/ 990115 h 1424419"/>
                <a:gd name="connsiteX8-413" fmla="*/ 1193590 w 1305333"/>
                <a:gd name="connsiteY8-414" fmla="*/ 1159518 h 1424419"/>
                <a:gd name="connsiteX9-415" fmla="*/ 1172881 w 1305333"/>
                <a:gd name="connsiteY9-416" fmla="*/ 1179342 h 1424419"/>
                <a:gd name="connsiteX10-417" fmla="*/ 792288 w 1305333"/>
                <a:gd name="connsiteY10-418" fmla="*/ 1385653 h 1424419"/>
                <a:gd name="connsiteX11-419" fmla="*/ 522686 w 1305333"/>
                <a:gd name="connsiteY11-420" fmla="*/ 1384922 h 1424419"/>
                <a:gd name="connsiteX12-421" fmla="*/ 80344 w 1305333"/>
                <a:gd name="connsiteY12-422" fmla="*/ 1139323 h 1424419"/>
                <a:gd name="connsiteX13-423" fmla="*/ 68397 w 1305333"/>
                <a:gd name="connsiteY13-424" fmla="*/ 1130059 h 1424419"/>
                <a:gd name="connsiteX14-425" fmla="*/ 667 w 1305333"/>
                <a:gd name="connsiteY14-426" fmla="*/ 999105 h 1424419"/>
                <a:gd name="connsiteX15-427" fmla="*/ 0 w 1305333"/>
                <a:gd name="connsiteY15-428" fmla="*/ 972364 h 1424419"/>
                <a:gd name="connsiteX16-429" fmla="*/ 2496 w 1305333"/>
                <a:gd name="connsiteY16-430" fmla="*/ 463106 h 1424419"/>
                <a:gd name="connsiteX17-431" fmla="*/ 2458 w 1305333"/>
                <a:gd name="connsiteY17-432" fmla="*/ 429563 h 1424419"/>
                <a:gd name="connsiteX18-433" fmla="*/ 75248 w 1305333"/>
                <a:gd name="connsiteY18-434" fmla="*/ 303202 h 1424419"/>
                <a:gd name="connsiteX19-435" fmla="*/ 106293 w 1305333"/>
                <a:gd name="connsiteY19-436" fmla="*/ 282597 h 1424419"/>
                <a:gd name="connsiteX20-437" fmla="*/ 541533 w 1305333"/>
                <a:gd name="connsiteY20-438" fmla="*/ 38110 h 1424419"/>
                <a:gd name="connsiteX21-439" fmla="*/ 653528 w 1305333"/>
                <a:gd name="connsiteY21-440" fmla="*/ 0 h 1424419"/>
                <a:gd name="connsiteX0-441" fmla="*/ 653528 w 1305333"/>
                <a:gd name="connsiteY0-442" fmla="*/ 0 h 1424419"/>
                <a:gd name="connsiteX1-443" fmla="*/ 757287 w 1305333"/>
                <a:gd name="connsiteY1-444" fmla="*/ 32444 h 1424419"/>
                <a:gd name="connsiteX2-445" fmla="*/ 1206876 w 1305333"/>
                <a:gd name="connsiteY2-446" fmla="*/ 284945 h 1424419"/>
                <a:gd name="connsiteX3-447" fmla="*/ 1237706 w 1305333"/>
                <a:gd name="connsiteY3-448" fmla="*/ 306775 h 1424419"/>
                <a:gd name="connsiteX4-449" fmla="*/ 1301712 w 1305333"/>
                <a:gd name="connsiteY4-450" fmla="*/ 442384 h 1424419"/>
                <a:gd name="connsiteX5-451" fmla="*/ 1303099 w 1305333"/>
                <a:gd name="connsiteY5-452" fmla="*/ 495558 h 1424419"/>
                <a:gd name="connsiteX6-453" fmla="*/ 1303099 w 1305333"/>
                <a:gd name="connsiteY6-454" fmla="*/ 952393 h 1424419"/>
                <a:gd name="connsiteX7-455" fmla="*/ 1305306 w 1305333"/>
                <a:gd name="connsiteY7-456" fmla="*/ 990115 h 1424419"/>
                <a:gd name="connsiteX8-457" fmla="*/ 1211970 w 1305333"/>
                <a:gd name="connsiteY8-458" fmla="*/ 1149621 h 1424419"/>
                <a:gd name="connsiteX9-459" fmla="*/ 1172881 w 1305333"/>
                <a:gd name="connsiteY9-460" fmla="*/ 1179342 h 1424419"/>
                <a:gd name="connsiteX10-461" fmla="*/ 792288 w 1305333"/>
                <a:gd name="connsiteY10-462" fmla="*/ 1385653 h 1424419"/>
                <a:gd name="connsiteX11-463" fmla="*/ 522686 w 1305333"/>
                <a:gd name="connsiteY11-464" fmla="*/ 1384922 h 1424419"/>
                <a:gd name="connsiteX12-465" fmla="*/ 80344 w 1305333"/>
                <a:gd name="connsiteY12-466" fmla="*/ 1139323 h 1424419"/>
                <a:gd name="connsiteX13-467" fmla="*/ 68397 w 1305333"/>
                <a:gd name="connsiteY13-468" fmla="*/ 1130059 h 1424419"/>
                <a:gd name="connsiteX14-469" fmla="*/ 667 w 1305333"/>
                <a:gd name="connsiteY14-470" fmla="*/ 999105 h 1424419"/>
                <a:gd name="connsiteX15-471" fmla="*/ 0 w 1305333"/>
                <a:gd name="connsiteY15-472" fmla="*/ 972364 h 1424419"/>
                <a:gd name="connsiteX16-473" fmla="*/ 2496 w 1305333"/>
                <a:gd name="connsiteY16-474" fmla="*/ 463106 h 1424419"/>
                <a:gd name="connsiteX17-475" fmla="*/ 2458 w 1305333"/>
                <a:gd name="connsiteY17-476" fmla="*/ 429563 h 1424419"/>
                <a:gd name="connsiteX18-477" fmla="*/ 75248 w 1305333"/>
                <a:gd name="connsiteY18-478" fmla="*/ 303202 h 1424419"/>
                <a:gd name="connsiteX19-479" fmla="*/ 106293 w 1305333"/>
                <a:gd name="connsiteY19-480" fmla="*/ 282597 h 1424419"/>
                <a:gd name="connsiteX20-481" fmla="*/ 541533 w 1305333"/>
                <a:gd name="connsiteY20-482" fmla="*/ 38110 h 1424419"/>
                <a:gd name="connsiteX21-483" fmla="*/ 653528 w 1305333"/>
                <a:gd name="connsiteY21-484" fmla="*/ 0 h 1424419"/>
                <a:gd name="connsiteX0-485" fmla="*/ 653528 w 1305333"/>
                <a:gd name="connsiteY0-486" fmla="*/ 0 h 1424419"/>
                <a:gd name="connsiteX1-487" fmla="*/ 757287 w 1305333"/>
                <a:gd name="connsiteY1-488" fmla="*/ 32444 h 1424419"/>
                <a:gd name="connsiteX2-489" fmla="*/ 1206876 w 1305333"/>
                <a:gd name="connsiteY2-490" fmla="*/ 284945 h 1424419"/>
                <a:gd name="connsiteX3-491" fmla="*/ 1237706 w 1305333"/>
                <a:gd name="connsiteY3-492" fmla="*/ 306775 h 1424419"/>
                <a:gd name="connsiteX4-493" fmla="*/ 1301712 w 1305333"/>
                <a:gd name="connsiteY4-494" fmla="*/ 442384 h 1424419"/>
                <a:gd name="connsiteX5-495" fmla="*/ 1303099 w 1305333"/>
                <a:gd name="connsiteY5-496" fmla="*/ 495558 h 1424419"/>
                <a:gd name="connsiteX6-497" fmla="*/ 1303099 w 1305333"/>
                <a:gd name="connsiteY6-498" fmla="*/ 952393 h 1424419"/>
                <a:gd name="connsiteX7-499" fmla="*/ 1305306 w 1305333"/>
                <a:gd name="connsiteY7-500" fmla="*/ 990115 h 1424419"/>
                <a:gd name="connsiteX8-501" fmla="*/ 1236006 w 1305333"/>
                <a:gd name="connsiteY8-502" fmla="*/ 1160932 h 1424419"/>
                <a:gd name="connsiteX9-503" fmla="*/ 1172881 w 1305333"/>
                <a:gd name="connsiteY9-504" fmla="*/ 1179342 h 1424419"/>
                <a:gd name="connsiteX10-505" fmla="*/ 792288 w 1305333"/>
                <a:gd name="connsiteY10-506" fmla="*/ 1385653 h 1424419"/>
                <a:gd name="connsiteX11-507" fmla="*/ 522686 w 1305333"/>
                <a:gd name="connsiteY11-508" fmla="*/ 1384922 h 1424419"/>
                <a:gd name="connsiteX12-509" fmla="*/ 80344 w 1305333"/>
                <a:gd name="connsiteY12-510" fmla="*/ 1139323 h 1424419"/>
                <a:gd name="connsiteX13-511" fmla="*/ 68397 w 1305333"/>
                <a:gd name="connsiteY13-512" fmla="*/ 1130059 h 1424419"/>
                <a:gd name="connsiteX14-513" fmla="*/ 667 w 1305333"/>
                <a:gd name="connsiteY14-514" fmla="*/ 999105 h 1424419"/>
                <a:gd name="connsiteX15-515" fmla="*/ 0 w 1305333"/>
                <a:gd name="connsiteY15-516" fmla="*/ 972364 h 1424419"/>
                <a:gd name="connsiteX16-517" fmla="*/ 2496 w 1305333"/>
                <a:gd name="connsiteY16-518" fmla="*/ 463106 h 1424419"/>
                <a:gd name="connsiteX17-519" fmla="*/ 2458 w 1305333"/>
                <a:gd name="connsiteY17-520" fmla="*/ 429563 h 1424419"/>
                <a:gd name="connsiteX18-521" fmla="*/ 75248 w 1305333"/>
                <a:gd name="connsiteY18-522" fmla="*/ 303202 h 1424419"/>
                <a:gd name="connsiteX19-523" fmla="*/ 106293 w 1305333"/>
                <a:gd name="connsiteY19-524" fmla="*/ 282597 h 1424419"/>
                <a:gd name="connsiteX20-525" fmla="*/ 541533 w 1305333"/>
                <a:gd name="connsiteY20-526" fmla="*/ 38110 h 1424419"/>
                <a:gd name="connsiteX21-527" fmla="*/ 653528 w 1305333"/>
                <a:gd name="connsiteY21-528" fmla="*/ 0 h 1424419"/>
                <a:gd name="connsiteX0-529" fmla="*/ 653528 w 1313169"/>
                <a:gd name="connsiteY0-530" fmla="*/ 0 h 1424419"/>
                <a:gd name="connsiteX1-531" fmla="*/ 757287 w 1313169"/>
                <a:gd name="connsiteY1-532" fmla="*/ 32444 h 1424419"/>
                <a:gd name="connsiteX2-533" fmla="*/ 1206876 w 1313169"/>
                <a:gd name="connsiteY2-534" fmla="*/ 284945 h 1424419"/>
                <a:gd name="connsiteX3-535" fmla="*/ 1237706 w 1313169"/>
                <a:gd name="connsiteY3-536" fmla="*/ 306775 h 1424419"/>
                <a:gd name="connsiteX4-537" fmla="*/ 1301712 w 1313169"/>
                <a:gd name="connsiteY4-538" fmla="*/ 442384 h 1424419"/>
                <a:gd name="connsiteX5-539" fmla="*/ 1303099 w 1313169"/>
                <a:gd name="connsiteY5-540" fmla="*/ 495558 h 1424419"/>
                <a:gd name="connsiteX6-541" fmla="*/ 1303099 w 1313169"/>
                <a:gd name="connsiteY6-542" fmla="*/ 952393 h 1424419"/>
                <a:gd name="connsiteX7-543" fmla="*/ 1305306 w 1313169"/>
                <a:gd name="connsiteY7-544" fmla="*/ 990115 h 1424419"/>
                <a:gd name="connsiteX8-545" fmla="*/ 1271352 w 1313169"/>
                <a:gd name="connsiteY8-546" fmla="*/ 1142552 h 1424419"/>
                <a:gd name="connsiteX9-547" fmla="*/ 1172881 w 1313169"/>
                <a:gd name="connsiteY9-548" fmla="*/ 1179342 h 1424419"/>
                <a:gd name="connsiteX10-549" fmla="*/ 792288 w 1313169"/>
                <a:gd name="connsiteY10-550" fmla="*/ 1385653 h 1424419"/>
                <a:gd name="connsiteX11-551" fmla="*/ 522686 w 1313169"/>
                <a:gd name="connsiteY11-552" fmla="*/ 1384922 h 1424419"/>
                <a:gd name="connsiteX12-553" fmla="*/ 80344 w 1313169"/>
                <a:gd name="connsiteY12-554" fmla="*/ 1139323 h 1424419"/>
                <a:gd name="connsiteX13-555" fmla="*/ 68397 w 1313169"/>
                <a:gd name="connsiteY13-556" fmla="*/ 1130059 h 1424419"/>
                <a:gd name="connsiteX14-557" fmla="*/ 667 w 1313169"/>
                <a:gd name="connsiteY14-558" fmla="*/ 999105 h 1424419"/>
                <a:gd name="connsiteX15-559" fmla="*/ 0 w 1313169"/>
                <a:gd name="connsiteY15-560" fmla="*/ 972364 h 1424419"/>
                <a:gd name="connsiteX16-561" fmla="*/ 2496 w 1313169"/>
                <a:gd name="connsiteY16-562" fmla="*/ 463106 h 1424419"/>
                <a:gd name="connsiteX17-563" fmla="*/ 2458 w 1313169"/>
                <a:gd name="connsiteY17-564" fmla="*/ 429563 h 1424419"/>
                <a:gd name="connsiteX18-565" fmla="*/ 75248 w 1313169"/>
                <a:gd name="connsiteY18-566" fmla="*/ 303202 h 1424419"/>
                <a:gd name="connsiteX19-567" fmla="*/ 106293 w 1313169"/>
                <a:gd name="connsiteY19-568" fmla="*/ 282597 h 1424419"/>
                <a:gd name="connsiteX20-569" fmla="*/ 541533 w 1313169"/>
                <a:gd name="connsiteY20-570" fmla="*/ 38110 h 1424419"/>
                <a:gd name="connsiteX21-571" fmla="*/ 653528 w 1313169"/>
                <a:gd name="connsiteY21-572" fmla="*/ 0 h 1424419"/>
                <a:gd name="connsiteX0-573" fmla="*/ 653528 w 1306267"/>
                <a:gd name="connsiteY0-574" fmla="*/ 0 h 1424419"/>
                <a:gd name="connsiteX1-575" fmla="*/ 757287 w 1306267"/>
                <a:gd name="connsiteY1-576" fmla="*/ 32444 h 1424419"/>
                <a:gd name="connsiteX2-577" fmla="*/ 1206876 w 1306267"/>
                <a:gd name="connsiteY2-578" fmla="*/ 284945 h 1424419"/>
                <a:gd name="connsiteX3-579" fmla="*/ 1237706 w 1306267"/>
                <a:gd name="connsiteY3-580" fmla="*/ 306775 h 1424419"/>
                <a:gd name="connsiteX4-581" fmla="*/ 1301712 w 1306267"/>
                <a:gd name="connsiteY4-582" fmla="*/ 442384 h 1424419"/>
                <a:gd name="connsiteX5-583" fmla="*/ 1303099 w 1306267"/>
                <a:gd name="connsiteY5-584" fmla="*/ 495558 h 1424419"/>
                <a:gd name="connsiteX6-585" fmla="*/ 1303099 w 1306267"/>
                <a:gd name="connsiteY6-586" fmla="*/ 952393 h 1424419"/>
                <a:gd name="connsiteX7-587" fmla="*/ 1305306 w 1306267"/>
                <a:gd name="connsiteY7-588" fmla="*/ 990115 h 1424419"/>
                <a:gd name="connsiteX8-589" fmla="*/ 1255800 w 1306267"/>
                <a:gd name="connsiteY8-590" fmla="*/ 1142552 h 1424419"/>
                <a:gd name="connsiteX9-591" fmla="*/ 1172881 w 1306267"/>
                <a:gd name="connsiteY9-592" fmla="*/ 1179342 h 1424419"/>
                <a:gd name="connsiteX10-593" fmla="*/ 792288 w 1306267"/>
                <a:gd name="connsiteY10-594" fmla="*/ 1385653 h 1424419"/>
                <a:gd name="connsiteX11-595" fmla="*/ 522686 w 1306267"/>
                <a:gd name="connsiteY11-596" fmla="*/ 1384922 h 1424419"/>
                <a:gd name="connsiteX12-597" fmla="*/ 80344 w 1306267"/>
                <a:gd name="connsiteY12-598" fmla="*/ 1139323 h 1424419"/>
                <a:gd name="connsiteX13-599" fmla="*/ 68397 w 1306267"/>
                <a:gd name="connsiteY13-600" fmla="*/ 1130059 h 1424419"/>
                <a:gd name="connsiteX14-601" fmla="*/ 667 w 1306267"/>
                <a:gd name="connsiteY14-602" fmla="*/ 999105 h 1424419"/>
                <a:gd name="connsiteX15-603" fmla="*/ 0 w 1306267"/>
                <a:gd name="connsiteY15-604" fmla="*/ 972364 h 1424419"/>
                <a:gd name="connsiteX16-605" fmla="*/ 2496 w 1306267"/>
                <a:gd name="connsiteY16-606" fmla="*/ 463106 h 1424419"/>
                <a:gd name="connsiteX17-607" fmla="*/ 2458 w 1306267"/>
                <a:gd name="connsiteY17-608" fmla="*/ 429563 h 1424419"/>
                <a:gd name="connsiteX18-609" fmla="*/ 75248 w 1306267"/>
                <a:gd name="connsiteY18-610" fmla="*/ 303202 h 1424419"/>
                <a:gd name="connsiteX19-611" fmla="*/ 106293 w 1306267"/>
                <a:gd name="connsiteY19-612" fmla="*/ 282597 h 1424419"/>
                <a:gd name="connsiteX20-613" fmla="*/ 541533 w 1306267"/>
                <a:gd name="connsiteY20-614" fmla="*/ 38110 h 1424419"/>
                <a:gd name="connsiteX21-615" fmla="*/ 653528 w 1306267"/>
                <a:gd name="connsiteY21-616" fmla="*/ 0 h 1424419"/>
                <a:gd name="connsiteX0-617" fmla="*/ 653528 w 1306267"/>
                <a:gd name="connsiteY0-618" fmla="*/ 0 h 1424419"/>
                <a:gd name="connsiteX1-619" fmla="*/ 757287 w 1306267"/>
                <a:gd name="connsiteY1-620" fmla="*/ 32444 h 1424419"/>
                <a:gd name="connsiteX2-621" fmla="*/ 1206876 w 1306267"/>
                <a:gd name="connsiteY2-622" fmla="*/ 284945 h 1424419"/>
                <a:gd name="connsiteX3-623" fmla="*/ 1237706 w 1306267"/>
                <a:gd name="connsiteY3-624" fmla="*/ 306775 h 1424419"/>
                <a:gd name="connsiteX4-625" fmla="*/ 1301712 w 1306267"/>
                <a:gd name="connsiteY4-626" fmla="*/ 442384 h 1424419"/>
                <a:gd name="connsiteX5-627" fmla="*/ 1303099 w 1306267"/>
                <a:gd name="connsiteY5-628" fmla="*/ 495558 h 1424419"/>
                <a:gd name="connsiteX6-629" fmla="*/ 1303099 w 1306267"/>
                <a:gd name="connsiteY6-630" fmla="*/ 952393 h 1424419"/>
                <a:gd name="connsiteX7-631" fmla="*/ 1305306 w 1306267"/>
                <a:gd name="connsiteY7-632" fmla="*/ 990115 h 1424419"/>
                <a:gd name="connsiteX8-633" fmla="*/ 1255800 w 1306267"/>
                <a:gd name="connsiteY8-634" fmla="*/ 1142552 h 1424419"/>
                <a:gd name="connsiteX9-635" fmla="*/ 1172881 w 1306267"/>
                <a:gd name="connsiteY9-636" fmla="*/ 1179342 h 1424419"/>
                <a:gd name="connsiteX10-637" fmla="*/ 792288 w 1306267"/>
                <a:gd name="connsiteY10-638" fmla="*/ 1385653 h 1424419"/>
                <a:gd name="connsiteX11-639" fmla="*/ 522686 w 1306267"/>
                <a:gd name="connsiteY11-640" fmla="*/ 1384922 h 1424419"/>
                <a:gd name="connsiteX12-641" fmla="*/ 80344 w 1306267"/>
                <a:gd name="connsiteY12-642" fmla="*/ 1139323 h 1424419"/>
                <a:gd name="connsiteX13-643" fmla="*/ 61328 w 1306267"/>
                <a:gd name="connsiteY13-644" fmla="*/ 1127231 h 1424419"/>
                <a:gd name="connsiteX14-645" fmla="*/ 667 w 1306267"/>
                <a:gd name="connsiteY14-646" fmla="*/ 999105 h 1424419"/>
                <a:gd name="connsiteX15-647" fmla="*/ 0 w 1306267"/>
                <a:gd name="connsiteY15-648" fmla="*/ 972364 h 1424419"/>
                <a:gd name="connsiteX16-649" fmla="*/ 2496 w 1306267"/>
                <a:gd name="connsiteY16-650" fmla="*/ 463106 h 1424419"/>
                <a:gd name="connsiteX17-651" fmla="*/ 2458 w 1306267"/>
                <a:gd name="connsiteY17-652" fmla="*/ 429563 h 1424419"/>
                <a:gd name="connsiteX18-653" fmla="*/ 75248 w 1306267"/>
                <a:gd name="connsiteY18-654" fmla="*/ 303202 h 1424419"/>
                <a:gd name="connsiteX19-655" fmla="*/ 106293 w 1306267"/>
                <a:gd name="connsiteY19-656" fmla="*/ 282597 h 1424419"/>
                <a:gd name="connsiteX20-657" fmla="*/ 541533 w 1306267"/>
                <a:gd name="connsiteY20-658" fmla="*/ 38110 h 1424419"/>
                <a:gd name="connsiteX21-659" fmla="*/ 653528 w 1306267"/>
                <a:gd name="connsiteY21-660" fmla="*/ 0 h 1424419"/>
                <a:gd name="connsiteX0-661" fmla="*/ 653528 w 1306267"/>
                <a:gd name="connsiteY0-662" fmla="*/ 0 h 1424419"/>
                <a:gd name="connsiteX1-663" fmla="*/ 757287 w 1306267"/>
                <a:gd name="connsiteY1-664" fmla="*/ 32444 h 1424419"/>
                <a:gd name="connsiteX2-665" fmla="*/ 1206876 w 1306267"/>
                <a:gd name="connsiteY2-666" fmla="*/ 284945 h 1424419"/>
                <a:gd name="connsiteX3-667" fmla="*/ 1237706 w 1306267"/>
                <a:gd name="connsiteY3-668" fmla="*/ 306775 h 1424419"/>
                <a:gd name="connsiteX4-669" fmla="*/ 1301712 w 1306267"/>
                <a:gd name="connsiteY4-670" fmla="*/ 442384 h 1424419"/>
                <a:gd name="connsiteX5-671" fmla="*/ 1303099 w 1306267"/>
                <a:gd name="connsiteY5-672" fmla="*/ 495558 h 1424419"/>
                <a:gd name="connsiteX6-673" fmla="*/ 1303099 w 1306267"/>
                <a:gd name="connsiteY6-674" fmla="*/ 952393 h 1424419"/>
                <a:gd name="connsiteX7-675" fmla="*/ 1305306 w 1306267"/>
                <a:gd name="connsiteY7-676" fmla="*/ 990115 h 1424419"/>
                <a:gd name="connsiteX8-677" fmla="*/ 1255800 w 1306267"/>
                <a:gd name="connsiteY8-678" fmla="*/ 1142552 h 1424419"/>
                <a:gd name="connsiteX9-679" fmla="*/ 1172881 w 1306267"/>
                <a:gd name="connsiteY9-680" fmla="*/ 1179342 h 1424419"/>
                <a:gd name="connsiteX10-681" fmla="*/ 792288 w 1306267"/>
                <a:gd name="connsiteY10-682" fmla="*/ 1385653 h 1424419"/>
                <a:gd name="connsiteX11-683" fmla="*/ 522686 w 1306267"/>
                <a:gd name="connsiteY11-684" fmla="*/ 1384922 h 1424419"/>
                <a:gd name="connsiteX12-685" fmla="*/ 80344 w 1306267"/>
                <a:gd name="connsiteY12-686" fmla="*/ 1139323 h 1424419"/>
                <a:gd name="connsiteX13-687" fmla="*/ 61328 w 1306267"/>
                <a:gd name="connsiteY13-688" fmla="*/ 1127231 h 1424419"/>
                <a:gd name="connsiteX14-689" fmla="*/ 667 w 1306267"/>
                <a:gd name="connsiteY14-690" fmla="*/ 999105 h 1424419"/>
                <a:gd name="connsiteX15-691" fmla="*/ 0 w 1306267"/>
                <a:gd name="connsiteY15-692" fmla="*/ 972364 h 1424419"/>
                <a:gd name="connsiteX16-693" fmla="*/ 2496 w 1306267"/>
                <a:gd name="connsiteY16-694" fmla="*/ 463106 h 1424419"/>
                <a:gd name="connsiteX17-695" fmla="*/ 2458 w 1306267"/>
                <a:gd name="connsiteY17-696" fmla="*/ 429563 h 1424419"/>
                <a:gd name="connsiteX18-697" fmla="*/ 75248 w 1306267"/>
                <a:gd name="connsiteY18-698" fmla="*/ 303202 h 1424419"/>
                <a:gd name="connsiteX19-699" fmla="*/ 106293 w 1306267"/>
                <a:gd name="connsiteY19-700" fmla="*/ 282597 h 1424419"/>
                <a:gd name="connsiteX20-701" fmla="*/ 541533 w 1306267"/>
                <a:gd name="connsiteY20-702" fmla="*/ 38110 h 1424419"/>
                <a:gd name="connsiteX21-703" fmla="*/ 653528 w 1306267"/>
                <a:gd name="connsiteY21-704" fmla="*/ 0 h 1424419"/>
                <a:gd name="connsiteX0-705" fmla="*/ 653528 w 1306267"/>
                <a:gd name="connsiteY0-706" fmla="*/ 0 h 1424419"/>
                <a:gd name="connsiteX1-707" fmla="*/ 757287 w 1306267"/>
                <a:gd name="connsiteY1-708" fmla="*/ 32444 h 1424419"/>
                <a:gd name="connsiteX2-709" fmla="*/ 1206876 w 1306267"/>
                <a:gd name="connsiteY2-710" fmla="*/ 284945 h 1424419"/>
                <a:gd name="connsiteX3-711" fmla="*/ 1237706 w 1306267"/>
                <a:gd name="connsiteY3-712" fmla="*/ 306775 h 1424419"/>
                <a:gd name="connsiteX4-713" fmla="*/ 1301712 w 1306267"/>
                <a:gd name="connsiteY4-714" fmla="*/ 442384 h 1424419"/>
                <a:gd name="connsiteX5-715" fmla="*/ 1303099 w 1306267"/>
                <a:gd name="connsiteY5-716" fmla="*/ 495558 h 1424419"/>
                <a:gd name="connsiteX6-717" fmla="*/ 1303099 w 1306267"/>
                <a:gd name="connsiteY6-718" fmla="*/ 952393 h 1424419"/>
                <a:gd name="connsiteX7-719" fmla="*/ 1305306 w 1306267"/>
                <a:gd name="connsiteY7-720" fmla="*/ 990115 h 1424419"/>
                <a:gd name="connsiteX8-721" fmla="*/ 1255800 w 1306267"/>
                <a:gd name="connsiteY8-722" fmla="*/ 1142552 h 1424419"/>
                <a:gd name="connsiteX9-723" fmla="*/ 1172881 w 1306267"/>
                <a:gd name="connsiteY9-724" fmla="*/ 1179342 h 1424419"/>
                <a:gd name="connsiteX10-725" fmla="*/ 792288 w 1306267"/>
                <a:gd name="connsiteY10-726" fmla="*/ 1385653 h 1424419"/>
                <a:gd name="connsiteX11-727" fmla="*/ 522686 w 1306267"/>
                <a:gd name="connsiteY11-728" fmla="*/ 1384922 h 1424419"/>
                <a:gd name="connsiteX12-729" fmla="*/ 90241 w 1306267"/>
                <a:gd name="connsiteY12-730" fmla="*/ 1150634 h 1424419"/>
                <a:gd name="connsiteX13-731" fmla="*/ 61328 w 1306267"/>
                <a:gd name="connsiteY13-732" fmla="*/ 1127231 h 1424419"/>
                <a:gd name="connsiteX14-733" fmla="*/ 667 w 1306267"/>
                <a:gd name="connsiteY14-734" fmla="*/ 999105 h 1424419"/>
                <a:gd name="connsiteX15-735" fmla="*/ 0 w 1306267"/>
                <a:gd name="connsiteY15-736" fmla="*/ 972364 h 1424419"/>
                <a:gd name="connsiteX16-737" fmla="*/ 2496 w 1306267"/>
                <a:gd name="connsiteY16-738" fmla="*/ 463106 h 1424419"/>
                <a:gd name="connsiteX17-739" fmla="*/ 2458 w 1306267"/>
                <a:gd name="connsiteY17-740" fmla="*/ 429563 h 1424419"/>
                <a:gd name="connsiteX18-741" fmla="*/ 75248 w 1306267"/>
                <a:gd name="connsiteY18-742" fmla="*/ 303202 h 1424419"/>
                <a:gd name="connsiteX19-743" fmla="*/ 106293 w 1306267"/>
                <a:gd name="connsiteY19-744" fmla="*/ 282597 h 1424419"/>
                <a:gd name="connsiteX20-745" fmla="*/ 541533 w 1306267"/>
                <a:gd name="connsiteY20-746" fmla="*/ 38110 h 1424419"/>
                <a:gd name="connsiteX21-747" fmla="*/ 653528 w 1306267"/>
                <a:gd name="connsiteY21-748" fmla="*/ 0 h 1424419"/>
                <a:gd name="connsiteX0-749" fmla="*/ 653528 w 1306267"/>
                <a:gd name="connsiteY0-750" fmla="*/ 0 h 1424419"/>
                <a:gd name="connsiteX1-751" fmla="*/ 757287 w 1306267"/>
                <a:gd name="connsiteY1-752" fmla="*/ 32444 h 1424419"/>
                <a:gd name="connsiteX2-753" fmla="*/ 1206876 w 1306267"/>
                <a:gd name="connsiteY2-754" fmla="*/ 284945 h 1424419"/>
                <a:gd name="connsiteX3-755" fmla="*/ 1237706 w 1306267"/>
                <a:gd name="connsiteY3-756" fmla="*/ 306775 h 1424419"/>
                <a:gd name="connsiteX4-757" fmla="*/ 1301712 w 1306267"/>
                <a:gd name="connsiteY4-758" fmla="*/ 442384 h 1424419"/>
                <a:gd name="connsiteX5-759" fmla="*/ 1303099 w 1306267"/>
                <a:gd name="connsiteY5-760" fmla="*/ 495558 h 1424419"/>
                <a:gd name="connsiteX6-761" fmla="*/ 1303099 w 1306267"/>
                <a:gd name="connsiteY6-762" fmla="*/ 952393 h 1424419"/>
                <a:gd name="connsiteX7-763" fmla="*/ 1305306 w 1306267"/>
                <a:gd name="connsiteY7-764" fmla="*/ 990115 h 1424419"/>
                <a:gd name="connsiteX8-765" fmla="*/ 1255800 w 1306267"/>
                <a:gd name="connsiteY8-766" fmla="*/ 1142552 h 1424419"/>
                <a:gd name="connsiteX9-767" fmla="*/ 1172881 w 1306267"/>
                <a:gd name="connsiteY9-768" fmla="*/ 1179342 h 1424419"/>
                <a:gd name="connsiteX10-769" fmla="*/ 792288 w 1306267"/>
                <a:gd name="connsiteY10-770" fmla="*/ 1385653 h 1424419"/>
                <a:gd name="connsiteX11-771" fmla="*/ 522686 w 1306267"/>
                <a:gd name="connsiteY11-772" fmla="*/ 1384922 h 1424419"/>
                <a:gd name="connsiteX12-773" fmla="*/ 90241 w 1306267"/>
                <a:gd name="connsiteY12-774" fmla="*/ 1150634 h 1424419"/>
                <a:gd name="connsiteX13-775" fmla="*/ 61328 w 1306267"/>
                <a:gd name="connsiteY13-776" fmla="*/ 1127231 h 1424419"/>
                <a:gd name="connsiteX14-777" fmla="*/ 667 w 1306267"/>
                <a:gd name="connsiteY14-778" fmla="*/ 999105 h 1424419"/>
                <a:gd name="connsiteX15-779" fmla="*/ 0 w 1306267"/>
                <a:gd name="connsiteY15-780" fmla="*/ 972364 h 1424419"/>
                <a:gd name="connsiteX16-781" fmla="*/ 2496 w 1306267"/>
                <a:gd name="connsiteY16-782" fmla="*/ 463106 h 1424419"/>
                <a:gd name="connsiteX17-783" fmla="*/ 2458 w 1306267"/>
                <a:gd name="connsiteY17-784" fmla="*/ 429563 h 1424419"/>
                <a:gd name="connsiteX18-785" fmla="*/ 75248 w 1306267"/>
                <a:gd name="connsiteY18-786" fmla="*/ 303202 h 1424419"/>
                <a:gd name="connsiteX19-787" fmla="*/ 106293 w 1306267"/>
                <a:gd name="connsiteY19-788" fmla="*/ 282597 h 1424419"/>
                <a:gd name="connsiteX20-789" fmla="*/ 541533 w 1306267"/>
                <a:gd name="connsiteY20-790" fmla="*/ 38110 h 1424419"/>
                <a:gd name="connsiteX21-791" fmla="*/ 653528 w 1306267"/>
                <a:gd name="connsiteY21-792" fmla="*/ 0 h 1424419"/>
                <a:gd name="connsiteX0-793" fmla="*/ 653528 w 1306267"/>
                <a:gd name="connsiteY0-794" fmla="*/ 0 h 1424419"/>
                <a:gd name="connsiteX1-795" fmla="*/ 757287 w 1306267"/>
                <a:gd name="connsiteY1-796" fmla="*/ 32444 h 1424419"/>
                <a:gd name="connsiteX2-797" fmla="*/ 1206876 w 1306267"/>
                <a:gd name="connsiteY2-798" fmla="*/ 284945 h 1424419"/>
                <a:gd name="connsiteX3-799" fmla="*/ 1237706 w 1306267"/>
                <a:gd name="connsiteY3-800" fmla="*/ 306775 h 1424419"/>
                <a:gd name="connsiteX4-801" fmla="*/ 1301712 w 1306267"/>
                <a:gd name="connsiteY4-802" fmla="*/ 442384 h 1424419"/>
                <a:gd name="connsiteX5-803" fmla="*/ 1303099 w 1306267"/>
                <a:gd name="connsiteY5-804" fmla="*/ 495558 h 1424419"/>
                <a:gd name="connsiteX6-805" fmla="*/ 1303099 w 1306267"/>
                <a:gd name="connsiteY6-806" fmla="*/ 952393 h 1424419"/>
                <a:gd name="connsiteX7-807" fmla="*/ 1305306 w 1306267"/>
                <a:gd name="connsiteY7-808" fmla="*/ 990115 h 1424419"/>
                <a:gd name="connsiteX8-809" fmla="*/ 1255800 w 1306267"/>
                <a:gd name="connsiteY8-810" fmla="*/ 1142552 h 1424419"/>
                <a:gd name="connsiteX9-811" fmla="*/ 1172881 w 1306267"/>
                <a:gd name="connsiteY9-812" fmla="*/ 1179342 h 1424419"/>
                <a:gd name="connsiteX10-813" fmla="*/ 792288 w 1306267"/>
                <a:gd name="connsiteY10-814" fmla="*/ 1385653 h 1424419"/>
                <a:gd name="connsiteX11-815" fmla="*/ 522686 w 1306267"/>
                <a:gd name="connsiteY11-816" fmla="*/ 1384922 h 1424419"/>
                <a:gd name="connsiteX12-817" fmla="*/ 90241 w 1306267"/>
                <a:gd name="connsiteY12-818" fmla="*/ 1150634 h 1424419"/>
                <a:gd name="connsiteX13-819" fmla="*/ 61328 w 1306267"/>
                <a:gd name="connsiteY13-820" fmla="*/ 1127231 h 1424419"/>
                <a:gd name="connsiteX14-821" fmla="*/ 667 w 1306267"/>
                <a:gd name="connsiteY14-822" fmla="*/ 999105 h 1424419"/>
                <a:gd name="connsiteX15-823" fmla="*/ 0 w 1306267"/>
                <a:gd name="connsiteY15-824" fmla="*/ 972364 h 1424419"/>
                <a:gd name="connsiteX16-825" fmla="*/ 2496 w 1306267"/>
                <a:gd name="connsiteY16-826" fmla="*/ 463106 h 1424419"/>
                <a:gd name="connsiteX17-827" fmla="*/ 2458 w 1306267"/>
                <a:gd name="connsiteY17-828" fmla="*/ 429563 h 1424419"/>
                <a:gd name="connsiteX18-829" fmla="*/ 75248 w 1306267"/>
                <a:gd name="connsiteY18-830" fmla="*/ 303202 h 1424419"/>
                <a:gd name="connsiteX19-831" fmla="*/ 106293 w 1306267"/>
                <a:gd name="connsiteY19-832" fmla="*/ 282597 h 1424419"/>
                <a:gd name="connsiteX20-833" fmla="*/ 541533 w 1306267"/>
                <a:gd name="connsiteY20-834" fmla="*/ 38110 h 1424419"/>
                <a:gd name="connsiteX21-835" fmla="*/ 653528 w 1306267"/>
                <a:gd name="connsiteY21-836" fmla="*/ 0 h 1424419"/>
                <a:gd name="connsiteX0-837" fmla="*/ 653528 w 1306267"/>
                <a:gd name="connsiteY0-838" fmla="*/ 0 h 1424419"/>
                <a:gd name="connsiteX1-839" fmla="*/ 757287 w 1306267"/>
                <a:gd name="connsiteY1-840" fmla="*/ 32444 h 1424419"/>
                <a:gd name="connsiteX2-841" fmla="*/ 1206876 w 1306267"/>
                <a:gd name="connsiteY2-842" fmla="*/ 284945 h 1424419"/>
                <a:gd name="connsiteX3-843" fmla="*/ 1237706 w 1306267"/>
                <a:gd name="connsiteY3-844" fmla="*/ 306775 h 1424419"/>
                <a:gd name="connsiteX4-845" fmla="*/ 1301712 w 1306267"/>
                <a:gd name="connsiteY4-846" fmla="*/ 442384 h 1424419"/>
                <a:gd name="connsiteX5-847" fmla="*/ 1303099 w 1306267"/>
                <a:gd name="connsiteY5-848" fmla="*/ 495558 h 1424419"/>
                <a:gd name="connsiteX6-849" fmla="*/ 1303099 w 1306267"/>
                <a:gd name="connsiteY6-850" fmla="*/ 952393 h 1424419"/>
                <a:gd name="connsiteX7-851" fmla="*/ 1305306 w 1306267"/>
                <a:gd name="connsiteY7-852" fmla="*/ 990115 h 1424419"/>
                <a:gd name="connsiteX8-853" fmla="*/ 1255800 w 1306267"/>
                <a:gd name="connsiteY8-854" fmla="*/ 1142552 h 1424419"/>
                <a:gd name="connsiteX9-855" fmla="*/ 1172881 w 1306267"/>
                <a:gd name="connsiteY9-856" fmla="*/ 1179342 h 1424419"/>
                <a:gd name="connsiteX10-857" fmla="*/ 792288 w 1306267"/>
                <a:gd name="connsiteY10-858" fmla="*/ 1385653 h 1424419"/>
                <a:gd name="connsiteX11-859" fmla="*/ 522686 w 1306267"/>
                <a:gd name="connsiteY11-860" fmla="*/ 1384922 h 1424419"/>
                <a:gd name="connsiteX12-861" fmla="*/ 90241 w 1306267"/>
                <a:gd name="connsiteY12-862" fmla="*/ 1150634 h 1424419"/>
                <a:gd name="connsiteX13-863" fmla="*/ 61328 w 1306267"/>
                <a:gd name="connsiteY13-864" fmla="*/ 1127231 h 1424419"/>
                <a:gd name="connsiteX14-865" fmla="*/ 667 w 1306267"/>
                <a:gd name="connsiteY14-866" fmla="*/ 999105 h 1424419"/>
                <a:gd name="connsiteX15-867" fmla="*/ 0 w 1306267"/>
                <a:gd name="connsiteY15-868" fmla="*/ 972364 h 1424419"/>
                <a:gd name="connsiteX16-869" fmla="*/ 2496 w 1306267"/>
                <a:gd name="connsiteY16-870" fmla="*/ 463106 h 1424419"/>
                <a:gd name="connsiteX17-871" fmla="*/ 2458 w 1306267"/>
                <a:gd name="connsiteY17-872" fmla="*/ 429563 h 1424419"/>
                <a:gd name="connsiteX18-873" fmla="*/ 75248 w 1306267"/>
                <a:gd name="connsiteY18-874" fmla="*/ 303202 h 1424419"/>
                <a:gd name="connsiteX19-875" fmla="*/ 106293 w 1306267"/>
                <a:gd name="connsiteY19-876" fmla="*/ 282597 h 1424419"/>
                <a:gd name="connsiteX20-877" fmla="*/ 541533 w 1306267"/>
                <a:gd name="connsiteY20-878" fmla="*/ 38110 h 1424419"/>
                <a:gd name="connsiteX21-879" fmla="*/ 653528 w 1306267"/>
                <a:gd name="connsiteY21-880" fmla="*/ 0 h 1424419"/>
                <a:gd name="connsiteX0-881" fmla="*/ 653528 w 1306267"/>
                <a:gd name="connsiteY0-882" fmla="*/ 0 h 1424419"/>
                <a:gd name="connsiteX1-883" fmla="*/ 757287 w 1306267"/>
                <a:gd name="connsiteY1-884" fmla="*/ 32444 h 1424419"/>
                <a:gd name="connsiteX2-885" fmla="*/ 1206876 w 1306267"/>
                <a:gd name="connsiteY2-886" fmla="*/ 284945 h 1424419"/>
                <a:gd name="connsiteX3-887" fmla="*/ 1237706 w 1306267"/>
                <a:gd name="connsiteY3-888" fmla="*/ 306775 h 1424419"/>
                <a:gd name="connsiteX4-889" fmla="*/ 1301712 w 1306267"/>
                <a:gd name="connsiteY4-890" fmla="*/ 442384 h 1424419"/>
                <a:gd name="connsiteX5-891" fmla="*/ 1303099 w 1306267"/>
                <a:gd name="connsiteY5-892" fmla="*/ 495558 h 1424419"/>
                <a:gd name="connsiteX6-893" fmla="*/ 1303099 w 1306267"/>
                <a:gd name="connsiteY6-894" fmla="*/ 952393 h 1424419"/>
                <a:gd name="connsiteX7-895" fmla="*/ 1305306 w 1306267"/>
                <a:gd name="connsiteY7-896" fmla="*/ 990115 h 1424419"/>
                <a:gd name="connsiteX8-897" fmla="*/ 1255800 w 1306267"/>
                <a:gd name="connsiteY8-898" fmla="*/ 1142552 h 1424419"/>
                <a:gd name="connsiteX9-899" fmla="*/ 1172881 w 1306267"/>
                <a:gd name="connsiteY9-900" fmla="*/ 1179342 h 1424419"/>
                <a:gd name="connsiteX10-901" fmla="*/ 792288 w 1306267"/>
                <a:gd name="connsiteY10-902" fmla="*/ 1385653 h 1424419"/>
                <a:gd name="connsiteX11-903" fmla="*/ 522686 w 1306267"/>
                <a:gd name="connsiteY11-904" fmla="*/ 1384922 h 1424419"/>
                <a:gd name="connsiteX12-905" fmla="*/ 90241 w 1306267"/>
                <a:gd name="connsiteY12-906" fmla="*/ 1150634 h 1424419"/>
                <a:gd name="connsiteX13-907" fmla="*/ 55672 w 1306267"/>
                <a:gd name="connsiteY13-908" fmla="*/ 1124403 h 1424419"/>
                <a:gd name="connsiteX14-909" fmla="*/ 667 w 1306267"/>
                <a:gd name="connsiteY14-910" fmla="*/ 999105 h 1424419"/>
                <a:gd name="connsiteX15-911" fmla="*/ 0 w 1306267"/>
                <a:gd name="connsiteY15-912" fmla="*/ 972364 h 1424419"/>
                <a:gd name="connsiteX16-913" fmla="*/ 2496 w 1306267"/>
                <a:gd name="connsiteY16-914" fmla="*/ 463106 h 1424419"/>
                <a:gd name="connsiteX17-915" fmla="*/ 2458 w 1306267"/>
                <a:gd name="connsiteY17-916" fmla="*/ 429563 h 1424419"/>
                <a:gd name="connsiteX18-917" fmla="*/ 75248 w 1306267"/>
                <a:gd name="connsiteY18-918" fmla="*/ 303202 h 1424419"/>
                <a:gd name="connsiteX19-919" fmla="*/ 106293 w 1306267"/>
                <a:gd name="connsiteY19-920" fmla="*/ 282597 h 1424419"/>
                <a:gd name="connsiteX20-921" fmla="*/ 541533 w 1306267"/>
                <a:gd name="connsiteY20-922" fmla="*/ 38110 h 1424419"/>
                <a:gd name="connsiteX21-923" fmla="*/ 653528 w 1306267"/>
                <a:gd name="connsiteY21-924" fmla="*/ 0 h 1424419"/>
                <a:gd name="connsiteX0-925" fmla="*/ 653528 w 1306267"/>
                <a:gd name="connsiteY0-926" fmla="*/ 0 h 1424419"/>
                <a:gd name="connsiteX1-927" fmla="*/ 757287 w 1306267"/>
                <a:gd name="connsiteY1-928" fmla="*/ 32444 h 1424419"/>
                <a:gd name="connsiteX2-929" fmla="*/ 1206876 w 1306267"/>
                <a:gd name="connsiteY2-930" fmla="*/ 284945 h 1424419"/>
                <a:gd name="connsiteX3-931" fmla="*/ 1237706 w 1306267"/>
                <a:gd name="connsiteY3-932" fmla="*/ 306775 h 1424419"/>
                <a:gd name="connsiteX4-933" fmla="*/ 1301712 w 1306267"/>
                <a:gd name="connsiteY4-934" fmla="*/ 442384 h 1424419"/>
                <a:gd name="connsiteX5-935" fmla="*/ 1303099 w 1306267"/>
                <a:gd name="connsiteY5-936" fmla="*/ 495558 h 1424419"/>
                <a:gd name="connsiteX6-937" fmla="*/ 1303099 w 1306267"/>
                <a:gd name="connsiteY6-938" fmla="*/ 952393 h 1424419"/>
                <a:gd name="connsiteX7-939" fmla="*/ 1305306 w 1306267"/>
                <a:gd name="connsiteY7-940" fmla="*/ 990115 h 1424419"/>
                <a:gd name="connsiteX8-941" fmla="*/ 1255800 w 1306267"/>
                <a:gd name="connsiteY8-942" fmla="*/ 1142552 h 1424419"/>
                <a:gd name="connsiteX9-943" fmla="*/ 1172881 w 1306267"/>
                <a:gd name="connsiteY9-944" fmla="*/ 1179342 h 1424419"/>
                <a:gd name="connsiteX10-945" fmla="*/ 792288 w 1306267"/>
                <a:gd name="connsiteY10-946" fmla="*/ 1385653 h 1424419"/>
                <a:gd name="connsiteX11-947" fmla="*/ 522686 w 1306267"/>
                <a:gd name="connsiteY11-948" fmla="*/ 1384922 h 1424419"/>
                <a:gd name="connsiteX12-949" fmla="*/ 90241 w 1306267"/>
                <a:gd name="connsiteY12-950" fmla="*/ 1150634 h 1424419"/>
                <a:gd name="connsiteX13-951" fmla="*/ 55672 w 1306267"/>
                <a:gd name="connsiteY13-952" fmla="*/ 1124403 h 1424419"/>
                <a:gd name="connsiteX14-953" fmla="*/ 667 w 1306267"/>
                <a:gd name="connsiteY14-954" fmla="*/ 999105 h 1424419"/>
                <a:gd name="connsiteX15-955" fmla="*/ 0 w 1306267"/>
                <a:gd name="connsiteY15-956" fmla="*/ 972364 h 1424419"/>
                <a:gd name="connsiteX16-957" fmla="*/ 2496 w 1306267"/>
                <a:gd name="connsiteY16-958" fmla="*/ 463106 h 1424419"/>
                <a:gd name="connsiteX17-959" fmla="*/ 2458 w 1306267"/>
                <a:gd name="connsiteY17-960" fmla="*/ 429563 h 1424419"/>
                <a:gd name="connsiteX18-961" fmla="*/ 75248 w 1306267"/>
                <a:gd name="connsiteY18-962" fmla="*/ 303202 h 1424419"/>
                <a:gd name="connsiteX19-963" fmla="*/ 106293 w 1306267"/>
                <a:gd name="connsiteY19-964" fmla="*/ 282597 h 1424419"/>
                <a:gd name="connsiteX20-965" fmla="*/ 541533 w 1306267"/>
                <a:gd name="connsiteY20-966" fmla="*/ 38110 h 1424419"/>
                <a:gd name="connsiteX21-967" fmla="*/ 653528 w 1306267"/>
                <a:gd name="connsiteY21-968" fmla="*/ 0 h 1424419"/>
                <a:gd name="connsiteX0-969" fmla="*/ 653528 w 1306267"/>
                <a:gd name="connsiteY0-970" fmla="*/ 0 h 1424419"/>
                <a:gd name="connsiteX1-971" fmla="*/ 757287 w 1306267"/>
                <a:gd name="connsiteY1-972" fmla="*/ 32444 h 1424419"/>
                <a:gd name="connsiteX2-973" fmla="*/ 1206876 w 1306267"/>
                <a:gd name="connsiteY2-974" fmla="*/ 284945 h 1424419"/>
                <a:gd name="connsiteX3-975" fmla="*/ 1237706 w 1306267"/>
                <a:gd name="connsiteY3-976" fmla="*/ 306775 h 1424419"/>
                <a:gd name="connsiteX4-977" fmla="*/ 1301712 w 1306267"/>
                <a:gd name="connsiteY4-978" fmla="*/ 442384 h 1424419"/>
                <a:gd name="connsiteX5-979" fmla="*/ 1303099 w 1306267"/>
                <a:gd name="connsiteY5-980" fmla="*/ 495558 h 1424419"/>
                <a:gd name="connsiteX6-981" fmla="*/ 1303099 w 1306267"/>
                <a:gd name="connsiteY6-982" fmla="*/ 952393 h 1424419"/>
                <a:gd name="connsiteX7-983" fmla="*/ 1305306 w 1306267"/>
                <a:gd name="connsiteY7-984" fmla="*/ 990115 h 1424419"/>
                <a:gd name="connsiteX8-985" fmla="*/ 1255800 w 1306267"/>
                <a:gd name="connsiteY8-986" fmla="*/ 1142552 h 1424419"/>
                <a:gd name="connsiteX9-987" fmla="*/ 1172881 w 1306267"/>
                <a:gd name="connsiteY9-988" fmla="*/ 1179342 h 1424419"/>
                <a:gd name="connsiteX10-989" fmla="*/ 792288 w 1306267"/>
                <a:gd name="connsiteY10-990" fmla="*/ 1385653 h 1424419"/>
                <a:gd name="connsiteX11-991" fmla="*/ 522686 w 1306267"/>
                <a:gd name="connsiteY11-992" fmla="*/ 1384922 h 1424419"/>
                <a:gd name="connsiteX12-993" fmla="*/ 90241 w 1306267"/>
                <a:gd name="connsiteY12-994" fmla="*/ 1150634 h 1424419"/>
                <a:gd name="connsiteX13-995" fmla="*/ 55672 w 1306267"/>
                <a:gd name="connsiteY13-996" fmla="*/ 1124403 h 1424419"/>
                <a:gd name="connsiteX14-997" fmla="*/ 667 w 1306267"/>
                <a:gd name="connsiteY14-998" fmla="*/ 999105 h 1424419"/>
                <a:gd name="connsiteX15-999" fmla="*/ 0 w 1306267"/>
                <a:gd name="connsiteY15-1000" fmla="*/ 972364 h 1424419"/>
                <a:gd name="connsiteX16-1001" fmla="*/ 2496 w 1306267"/>
                <a:gd name="connsiteY16-1002" fmla="*/ 463106 h 1424419"/>
                <a:gd name="connsiteX17-1003" fmla="*/ 2458 w 1306267"/>
                <a:gd name="connsiteY17-1004" fmla="*/ 429563 h 1424419"/>
                <a:gd name="connsiteX18-1005" fmla="*/ 75248 w 1306267"/>
                <a:gd name="connsiteY18-1006" fmla="*/ 303202 h 1424419"/>
                <a:gd name="connsiteX19-1007" fmla="*/ 106293 w 1306267"/>
                <a:gd name="connsiteY19-1008" fmla="*/ 282597 h 1424419"/>
                <a:gd name="connsiteX20-1009" fmla="*/ 541533 w 1306267"/>
                <a:gd name="connsiteY20-1010" fmla="*/ 38110 h 1424419"/>
                <a:gd name="connsiteX21-1011" fmla="*/ 653528 w 1306267"/>
                <a:gd name="connsiteY21-1012" fmla="*/ 0 h 1424419"/>
                <a:gd name="connsiteX0-1013" fmla="*/ 653528 w 1306267"/>
                <a:gd name="connsiteY0-1014" fmla="*/ 0 h 1424419"/>
                <a:gd name="connsiteX1-1015" fmla="*/ 757287 w 1306267"/>
                <a:gd name="connsiteY1-1016" fmla="*/ 32444 h 1424419"/>
                <a:gd name="connsiteX2-1017" fmla="*/ 1206876 w 1306267"/>
                <a:gd name="connsiteY2-1018" fmla="*/ 284945 h 1424419"/>
                <a:gd name="connsiteX3-1019" fmla="*/ 1237706 w 1306267"/>
                <a:gd name="connsiteY3-1020" fmla="*/ 306775 h 1424419"/>
                <a:gd name="connsiteX4-1021" fmla="*/ 1301712 w 1306267"/>
                <a:gd name="connsiteY4-1022" fmla="*/ 442384 h 1424419"/>
                <a:gd name="connsiteX5-1023" fmla="*/ 1303099 w 1306267"/>
                <a:gd name="connsiteY5-1024" fmla="*/ 495558 h 1424419"/>
                <a:gd name="connsiteX6-1025" fmla="*/ 1303099 w 1306267"/>
                <a:gd name="connsiteY6-1026" fmla="*/ 952393 h 1424419"/>
                <a:gd name="connsiteX7-1027" fmla="*/ 1305306 w 1306267"/>
                <a:gd name="connsiteY7-1028" fmla="*/ 990115 h 1424419"/>
                <a:gd name="connsiteX8-1029" fmla="*/ 1255800 w 1306267"/>
                <a:gd name="connsiteY8-1030" fmla="*/ 1142552 h 1424419"/>
                <a:gd name="connsiteX9-1031" fmla="*/ 1172881 w 1306267"/>
                <a:gd name="connsiteY9-1032" fmla="*/ 1179342 h 1424419"/>
                <a:gd name="connsiteX10-1033" fmla="*/ 792288 w 1306267"/>
                <a:gd name="connsiteY10-1034" fmla="*/ 1385653 h 1424419"/>
                <a:gd name="connsiteX11-1035" fmla="*/ 522686 w 1306267"/>
                <a:gd name="connsiteY11-1036" fmla="*/ 1384922 h 1424419"/>
                <a:gd name="connsiteX12-1037" fmla="*/ 90241 w 1306267"/>
                <a:gd name="connsiteY12-1038" fmla="*/ 1150634 h 1424419"/>
                <a:gd name="connsiteX13-1039" fmla="*/ 55672 w 1306267"/>
                <a:gd name="connsiteY13-1040" fmla="*/ 1124403 h 1424419"/>
                <a:gd name="connsiteX14-1041" fmla="*/ 667 w 1306267"/>
                <a:gd name="connsiteY14-1042" fmla="*/ 999105 h 1424419"/>
                <a:gd name="connsiteX15-1043" fmla="*/ 0 w 1306267"/>
                <a:gd name="connsiteY15-1044" fmla="*/ 972364 h 1424419"/>
                <a:gd name="connsiteX16-1045" fmla="*/ 2496 w 1306267"/>
                <a:gd name="connsiteY16-1046" fmla="*/ 463106 h 1424419"/>
                <a:gd name="connsiteX17-1047" fmla="*/ 2458 w 1306267"/>
                <a:gd name="connsiteY17-1048" fmla="*/ 429563 h 1424419"/>
                <a:gd name="connsiteX18-1049" fmla="*/ 75248 w 1306267"/>
                <a:gd name="connsiteY18-1050" fmla="*/ 303202 h 1424419"/>
                <a:gd name="connsiteX19-1051" fmla="*/ 106293 w 1306267"/>
                <a:gd name="connsiteY19-1052" fmla="*/ 282597 h 1424419"/>
                <a:gd name="connsiteX20-1053" fmla="*/ 541533 w 1306267"/>
                <a:gd name="connsiteY20-1054" fmla="*/ 38110 h 1424419"/>
                <a:gd name="connsiteX21-1055" fmla="*/ 653528 w 1306267"/>
                <a:gd name="connsiteY21-1056" fmla="*/ 0 h 1424419"/>
                <a:gd name="connsiteX0-1057" fmla="*/ 653528 w 1306267"/>
                <a:gd name="connsiteY0-1058" fmla="*/ 0 h 1424419"/>
                <a:gd name="connsiteX1-1059" fmla="*/ 757287 w 1306267"/>
                <a:gd name="connsiteY1-1060" fmla="*/ 32444 h 1424419"/>
                <a:gd name="connsiteX2-1061" fmla="*/ 1206876 w 1306267"/>
                <a:gd name="connsiteY2-1062" fmla="*/ 284945 h 1424419"/>
                <a:gd name="connsiteX3-1063" fmla="*/ 1237706 w 1306267"/>
                <a:gd name="connsiteY3-1064" fmla="*/ 306775 h 1424419"/>
                <a:gd name="connsiteX4-1065" fmla="*/ 1301712 w 1306267"/>
                <a:gd name="connsiteY4-1066" fmla="*/ 442384 h 1424419"/>
                <a:gd name="connsiteX5-1067" fmla="*/ 1303099 w 1306267"/>
                <a:gd name="connsiteY5-1068" fmla="*/ 495558 h 1424419"/>
                <a:gd name="connsiteX6-1069" fmla="*/ 1303099 w 1306267"/>
                <a:gd name="connsiteY6-1070" fmla="*/ 952393 h 1424419"/>
                <a:gd name="connsiteX7-1071" fmla="*/ 1305306 w 1306267"/>
                <a:gd name="connsiteY7-1072" fmla="*/ 990115 h 1424419"/>
                <a:gd name="connsiteX8-1073" fmla="*/ 1255800 w 1306267"/>
                <a:gd name="connsiteY8-1074" fmla="*/ 1142552 h 1424419"/>
                <a:gd name="connsiteX9-1075" fmla="*/ 1172881 w 1306267"/>
                <a:gd name="connsiteY9-1076" fmla="*/ 1179342 h 1424419"/>
                <a:gd name="connsiteX10-1077" fmla="*/ 792288 w 1306267"/>
                <a:gd name="connsiteY10-1078" fmla="*/ 1385653 h 1424419"/>
                <a:gd name="connsiteX11-1079" fmla="*/ 522686 w 1306267"/>
                <a:gd name="connsiteY11-1080" fmla="*/ 1384922 h 1424419"/>
                <a:gd name="connsiteX12-1081" fmla="*/ 90241 w 1306267"/>
                <a:gd name="connsiteY12-1082" fmla="*/ 1150634 h 1424419"/>
                <a:gd name="connsiteX13-1083" fmla="*/ 55672 w 1306267"/>
                <a:gd name="connsiteY13-1084" fmla="*/ 1124403 h 1424419"/>
                <a:gd name="connsiteX14-1085" fmla="*/ 667 w 1306267"/>
                <a:gd name="connsiteY14-1086" fmla="*/ 999105 h 1424419"/>
                <a:gd name="connsiteX15-1087" fmla="*/ 0 w 1306267"/>
                <a:gd name="connsiteY15-1088" fmla="*/ 972364 h 1424419"/>
                <a:gd name="connsiteX16-1089" fmla="*/ 2496 w 1306267"/>
                <a:gd name="connsiteY16-1090" fmla="*/ 463106 h 1424419"/>
                <a:gd name="connsiteX17-1091" fmla="*/ 2458 w 1306267"/>
                <a:gd name="connsiteY17-1092" fmla="*/ 429563 h 1424419"/>
                <a:gd name="connsiteX18-1093" fmla="*/ 75248 w 1306267"/>
                <a:gd name="connsiteY18-1094" fmla="*/ 303202 h 1424419"/>
                <a:gd name="connsiteX19-1095" fmla="*/ 106293 w 1306267"/>
                <a:gd name="connsiteY19-1096" fmla="*/ 282597 h 1424419"/>
                <a:gd name="connsiteX20-1097" fmla="*/ 541533 w 1306267"/>
                <a:gd name="connsiteY20-1098" fmla="*/ 38110 h 1424419"/>
                <a:gd name="connsiteX21-1099" fmla="*/ 653528 w 1306267"/>
                <a:gd name="connsiteY21-1100" fmla="*/ 0 h 1424419"/>
                <a:gd name="connsiteX0-1101" fmla="*/ 653528 w 1306267"/>
                <a:gd name="connsiteY0-1102" fmla="*/ 0 h 1424419"/>
                <a:gd name="connsiteX1-1103" fmla="*/ 757287 w 1306267"/>
                <a:gd name="connsiteY1-1104" fmla="*/ 32444 h 1424419"/>
                <a:gd name="connsiteX2-1105" fmla="*/ 1206876 w 1306267"/>
                <a:gd name="connsiteY2-1106" fmla="*/ 284945 h 1424419"/>
                <a:gd name="connsiteX3-1107" fmla="*/ 1237706 w 1306267"/>
                <a:gd name="connsiteY3-1108" fmla="*/ 306775 h 1424419"/>
                <a:gd name="connsiteX4-1109" fmla="*/ 1301712 w 1306267"/>
                <a:gd name="connsiteY4-1110" fmla="*/ 442384 h 1424419"/>
                <a:gd name="connsiteX5-1111" fmla="*/ 1303099 w 1306267"/>
                <a:gd name="connsiteY5-1112" fmla="*/ 495558 h 1424419"/>
                <a:gd name="connsiteX6-1113" fmla="*/ 1303099 w 1306267"/>
                <a:gd name="connsiteY6-1114" fmla="*/ 952393 h 1424419"/>
                <a:gd name="connsiteX7-1115" fmla="*/ 1305306 w 1306267"/>
                <a:gd name="connsiteY7-1116" fmla="*/ 990115 h 1424419"/>
                <a:gd name="connsiteX8-1117" fmla="*/ 1255800 w 1306267"/>
                <a:gd name="connsiteY8-1118" fmla="*/ 1142552 h 1424419"/>
                <a:gd name="connsiteX9-1119" fmla="*/ 1172881 w 1306267"/>
                <a:gd name="connsiteY9-1120" fmla="*/ 1179342 h 1424419"/>
                <a:gd name="connsiteX10-1121" fmla="*/ 792288 w 1306267"/>
                <a:gd name="connsiteY10-1122" fmla="*/ 1385653 h 1424419"/>
                <a:gd name="connsiteX11-1123" fmla="*/ 522686 w 1306267"/>
                <a:gd name="connsiteY11-1124" fmla="*/ 1384922 h 1424419"/>
                <a:gd name="connsiteX12-1125" fmla="*/ 90241 w 1306267"/>
                <a:gd name="connsiteY12-1126" fmla="*/ 1150634 h 1424419"/>
                <a:gd name="connsiteX13-1127" fmla="*/ 48904 w 1306267"/>
                <a:gd name="connsiteY13-1128" fmla="*/ 1124403 h 1424419"/>
                <a:gd name="connsiteX14-1129" fmla="*/ 667 w 1306267"/>
                <a:gd name="connsiteY14-1130" fmla="*/ 999105 h 1424419"/>
                <a:gd name="connsiteX15-1131" fmla="*/ 0 w 1306267"/>
                <a:gd name="connsiteY15-1132" fmla="*/ 972364 h 1424419"/>
                <a:gd name="connsiteX16-1133" fmla="*/ 2496 w 1306267"/>
                <a:gd name="connsiteY16-1134" fmla="*/ 463106 h 1424419"/>
                <a:gd name="connsiteX17-1135" fmla="*/ 2458 w 1306267"/>
                <a:gd name="connsiteY17-1136" fmla="*/ 429563 h 1424419"/>
                <a:gd name="connsiteX18-1137" fmla="*/ 75248 w 1306267"/>
                <a:gd name="connsiteY18-1138" fmla="*/ 303202 h 1424419"/>
                <a:gd name="connsiteX19-1139" fmla="*/ 106293 w 1306267"/>
                <a:gd name="connsiteY19-1140" fmla="*/ 282597 h 1424419"/>
                <a:gd name="connsiteX20-1141" fmla="*/ 541533 w 1306267"/>
                <a:gd name="connsiteY20-1142" fmla="*/ 38110 h 1424419"/>
                <a:gd name="connsiteX21-1143" fmla="*/ 653528 w 1306267"/>
                <a:gd name="connsiteY21-1144" fmla="*/ 0 h 1424419"/>
                <a:gd name="connsiteX0-1145" fmla="*/ 653528 w 1306267"/>
                <a:gd name="connsiteY0-1146" fmla="*/ 0 h 1424419"/>
                <a:gd name="connsiteX1-1147" fmla="*/ 757287 w 1306267"/>
                <a:gd name="connsiteY1-1148" fmla="*/ 32444 h 1424419"/>
                <a:gd name="connsiteX2-1149" fmla="*/ 1206876 w 1306267"/>
                <a:gd name="connsiteY2-1150" fmla="*/ 284945 h 1424419"/>
                <a:gd name="connsiteX3-1151" fmla="*/ 1237706 w 1306267"/>
                <a:gd name="connsiteY3-1152" fmla="*/ 306775 h 1424419"/>
                <a:gd name="connsiteX4-1153" fmla="*/ 1301712 w 1306267"/>
                <a:gd name="connsiteY4-1154" fmla="*/ 442384 h 1424419"/>
                <a:gd name="connsiteX5-1155" fmla="*/ 1303099 w 1306267"/>
                <a:gd name="connsiteY5-1156" fmla="*/ 495558 h 1424419"/>
                <a:gd name="connsiteX6-1157" fmla="*/ 1303099 w 1306267"/>
                <a:gd name="connsiteY6-1158" fmla="*/ 952393 h 1424419"/>
                <a:gd name="connsiteX7-1159" fmla="*/ 1305306 w 1306267"/>
                <a:gd name="connsiteY7-1160" fmla="*/ 990115 h 1424419"/>
                <a:gd name="connsiteX8-1161" fmla="*/ 1255800 w 1306267"/>
                <a:gd name="connsiteY8-1162" fmla="*/ 1142552 h 1424419"/>
                <a:gd name="connsiteX9-1163" fmla="*/ 1172881 w 1306267"/>
                <a:gd name="connsiteY9-1164" fmla="*/ 1179342 h 1424419"/>
                <a:gd name="connsiteX10-1165" fmla="*/ 792288 w 1306267"/>
                <a:gd name="connsiteY10-1166" fmla="*/ 1385653 h 1424419"/>
                <a:gd name="connsiteX11-1167" fmla="*/ 522686 w 1306267"/>
                <a:gd name="connsiteY11-1168" fmla="*/ 1384922 h 1424419"/>
                <a:gd name="connsiteX12-1169" fmla="*/ 90241 w 1306267"/>
                <a:gd name="connsiteY12-1170" fmla="*/ 1150634 h 1424419"/>
                <a:gd name="connsiteX13-1171" fmla="*/ 48904 w 1306267"/>
                <a:gd name="connsiteY13-1172" fmla="*/ 1124403 h 1424419"/>
                <a:gd name="connsiteX14-1173" fmla="*/ 667 w 1306267"/>
                <a:gd name="connsiteY14-1174" fmla="*/ 999105 h 1424419"/>
                <a:gd name="connsiteX15-1175" fmla="*/ 0 w 1306267"/>
                <a:gd name="connsiteY15-1176" fmla="*/ 972364 h 1424419"/>
                <a:gd name="connsiteX16-1177" fmla="*/ 2496 w 1306267"/>
                <a:gd name="connsiteY16-1178" fmla="*/ 463106 h 1424419"/>
                <a:gd name="connsiteX17-1179" fmla="*/ 2458 w 1306267"/>
                <a:gd name="connsiteY17-1180" fmla="*/ 429563 h 1424419"/>
                <a:gd name="connsiteX18-1181" fmla="*/ 75248 w 1306267"/>
                <a:gd name="connsiteY18-1182" fmla="*/ 303202 h 1424419"/>
                <a:gd name="connsiteX19-1183" fmla="*/ 106293 w 1306267"/>
                <a:gd name="connsiteY19-1184" fmla="*/ 282597 h 1424419"/>
                <a:gd name="connsiteX20-1185" fmla="*/ 541533 w 1306267"/>
                <a:gd name="connsiteY20-1186" fmla="*/ 38110 h 1424419"/>
                <a:gd name="connsiteX21-1187" fmla="*/ 653528 w 1306267"/>
                <a:gd name="connsiteY21-1188" fmla="*/ 0 h 1424419"/>
                <a:gd name="connsiteX0-1189" fmla="*/ 653528 w 1306267"/>
                <a:gd name="connsiteY0-1190" fmla="*/ 0 h 1424419"/>
                <a:gd name="connsiteX1-1191" fmla="*/ 757287 w 1306267"/>
                <a:gd name="connsiteY1-1192" fmla="*/ 32444 h 1424419"/>
                <a:gd name="connsiteX2-1193" fmla="*/ 1206876 w 1306267"/>
                <a:gd name="connsiteY2-1194" fmla="*/ 284945 h 1424419"/>
                <a:gd name="connsiteX3-1195" fmla="*/ 1237706 w 1306267"/>
                <a:gd name="connsiteY3-1196" fmla="*/ 306775 h 1424419"/>
                <a:gd name="connsiteX4-1197" fmla="*/ 1301712 w 1306267"/>
                <a:gd name="connsiteY4-1198" fmla="*/ 442384 h 1424419"/>
                <a:gd name="connsiteX5-1199" fmla="*/ 1303099 w 1306267"/>
                <a:gd name="connsiteY5-1200" fmla="*/ 495558 h 1424419"/>
                <a:gd name="connsiteX6-1201" fmla="*/ 1303099 w 1306267"/>
                <a:gd name="connsiteY6-1202" fmla="*/ 952393 h 1424419"/>
                <a:gd name="connsiteX7-1203" fmla="*/ 1305306 w 1306267"/>
                <a:gd name="connsiteY7-1204" fmla="*/ 990115 h 1424419"/>
                <a:gd name="connsiteX8-1205" fmla="*/ 1255800 w 1306267"/>
                <a:gd name="connsiteY8-1206" fmla="*/ 1142552 h 1424419"/>
                <a:gd name="connsiteX9-1207" fmla="*/ 1172881 w 1306267"/>
                <a:gd name="connsiteY9-1208" fmla="*/ 1179342 h 1424419"/>
                <a:gd name="connsiteX10-1209" fmla="*/ 792288 w 1306267"/>
                <a:gd name="connsiteY10-1210" fmla="*/ 1385653 h 1424419"/>
                <a:gd name="connsiteX11-1211" fmla="*/ 522686 w 1306267"/>
                <a:gd name="connsiteY11-1212" fmla="*/ 1384922 h 1424419"/>
                <a:gd name="connsiteX12-1213" fmla="*/ 90241 w 1306267"/>
                <a:gd name="connsiteY12-1214" fmla="*/ 1150634 h 1424419"/>
                <a:gd name="connsiteX13-1215" fmla="*/ 48904 w 1306267"/>
                <a:gd name="connsiteY13-1216" fmla="*/ 1124403 h 1424419"/>
                <a:gd name="connsiteX14-1217" fmla="*/ 667 w 1306267"/>
                <a:gd name="connsiteY14-1218" fmla="*/ 999105 h 1424419"/>
                <a:gd name="connsiteX15-1219" fmla="*/ 0 w 1306267"/>
                <a:gd name="connsiteY15-1220" fmla="*/ 972364 h 1424419"/>
                <a:gd name="connsiteX16-1221" fmla="*/ 2496 w 1306267"/>
                <a:gd name="connsiteY16-1222" fmla="*/ 463106 h 1424419"/>
                <a:gd name="connsiteX17-1223" fmla="*/ 2458 w 1306267"/>
                <a:gd name="connsiteY17-1224" fmla="*/ 429563 h 1424419"/>
                <a:gd name="connsiteX18-1225" fmla="*/ 75248 w 1306267"/>
                <a:gd name="connsiteY18-1226" fmla="*/ 303202 h 1424419"/>
                <a:gd name="connsiteX19-1227" fmla="*/ 106293 w 1306267"/>
                <a:gd name="connsiteY19-1228" fmla="*/ 282597 h 1424419"/>
                <a:gd name="connsiteX20-1229" fmla="*/ 541533 w 1306267"/>
                <a:gd name="connsiteY20-1230" fmla="*/ 38110 h 1424419"/>
                <a:gd name="connsiteX21-1231" fmla="*/ 653528 w 1306267"/>
                <a:gd name="connsiteY21-1232" fmla="*/ 0 h 1424419"/>
                <a:gd name="connsiteX0-1233" fmla="*/ 653528 w 1306267"/>
                <a:gd name="connsiteY0-1234" fmla="*/ 0 h 1424419"/>
                <a:gd name="connsiteX1-1235" fmla="*/ 757287 w 1306267"/>
                <a:gd name="connsiteY1-1236" fmla="*/ 32444 h 1424419"/>
                <a:gd name="connsiteX2-1237" fmla="*/ 1206876 w 1306267"/>
                <a:gd name="connsiteY2-1238" fmla="*/ 284945 h 1424419"/>
                <a:gd name="connsiteX3-1239" fmla="*/ 1237706 w 1306267"/>
                <a:gd name="connsiteY3-1240" fmla="*/ 306775 h 1424419"/>
                <a:gd name="connsiteX4-1241" fmla="*/ 1301712 w 1306267"/>
                <a:gd name="connsiteY4-1242" fmla="*/ 442384 h 1424419"/>
                <a:gd name="connsiteX5-1243" fmla="*/ 1303099 w 1306267"/>
                <a:gd name="connsiteY5-1244" fmla="*/ 495558 h 1424419"/>
                <a:gd name="connsiteX6-1245" fmla="*/ 1303099 w 1306267"/>
                <a:gd name="connsiteY6-1246" fmla="*/ 952393 h 1424419"/>
                <a:gd name="connsiteX7-1247" fmla="*/ 1305306 w 1306267"/>
                <a:gd name="connsiteY7-1248" fmla="*/ 990115 h 1424419"/>
                <a:gd name="connsiteX8-1249" fmla="*/ 1255800 w 1306267"/>
                <a:gd name="connsiteY8-1250" fmla="*/ 1142552 h 1424419"/>
                <a:gd name="connsiteX9-1251" fmla="*/ 1172881 w 1306267"/>
                <a:gd name="connsiteY9-1252" fmla="*/ 1179342 h 1424419"/>
                <a:gd name="connsiteX10-1253" fmla="*/ 792288 w 1306267"/>
                <a:gd name="connsiteY10-1254" fmla="*/ 1385653 h 1424419"/>
                <a:gd name="connsiteX11-1255" fmla="*/ 522686 w 1306267"/>
                <a:gd name="connsiteY11-1256" fmla="*/ 1384922 h 1424419"/>
                <a:gd name="connsiteX12-1257" fmla="*/ 90241 w 1306267"/>
                <a:gd name="connsiteY12-1258" fmla="*/ 1150634 h 1424419"/>
                <a:gd name="connsiteX13-1259" fmla="*/ 48904 w 1306267"/>
                <a:gd name="connsiteY13-1260" fmla="*/ 1124403 h 1424419"/>
                <a:gd name="connsiteX14-1261" fmla="*/ 667 w 1306267"/>
                <a:gd name="connsiteY14-1262" fmla="*/ 999105 h 1424419"/>
                <a:gd name="connsiteX15-1263" fmla="*/ 0 w 1306267"/>
                <a:gd name="connsiteY15-1264" fmla="*/ 972364 h 1424419"/>
                <a:gd name="connsiteX16-1265" fmla="*/ 2496 w 1306267"/>
                <a:gd name="connsiteY16-1266" fmla="*/ 463106 h 1424419"/>
                <a:gd name="connsiteX17-1267" fmla="*/ 2458 w 1306267"/>
                <a:gd name="connsiteY17-1268" fmla="*/ 429563 h 1424419"/>
                <a:gd name="connsiteX18-1269" fmla="*/ 75248 w 1306267"/>
                <a:gd name="connsiteY18-1270" fmla="*/ 303202 h 1424419"/>
                <a:gd name="connsiteX19-1271" fmla="*/ 106293 w 1306267"/>
                <a:gd name="connsiteY19-1272" fmla="*/ 282597 h 1424419"/>
                <a:gd name="connsiteX20-1273" fmla="*/ 541533 w 1306267"/>
                <a:gd name="connsiteY20-1274" fmla="*/ 38110 h 1424419"/>
                <a:gd name="connsiteX21-1275" fmla="*/ 653528 w 1306267"/>
                <a:gd name="connsiteY21-1276" fmla="*/ 0 h 1424419"/>
                <a:gd name="connsiteX0-1277" fmla="*/ 653528 w 1306267"/>
                <a:gd name="connsiteY0-1278" fmla="*/ 0 h 1424419"/>
                <a:gd name="connsiteX1-1279" fmla="*/ 757287 w 1306267"/>
                <a:gd name="connsiteY1-1280" fmla="*/ 32444 h 1424419"/>
                <a:gd name="connsiteX2-1281" fmla="*/ 1206876 w 1306267"/>
                <a:gd name="connsiteY2-1282" fmla="*/ 284945 h 1424419"/>
                <a:gd name="connsiteX3-1283" fmla="*/ 1237706 w 1306267"/>
                <a:gd name="connsiteY3-1284" fmla="*/ 306775 h 1424419"/>
                <a:gd name="connsiteX4-1285" fmla="*/ 1301712 w 1306267"/>
                <a:gd name="connsiteY4-1286" fmla="*/ 442384 h 1424419"/>
                <a:gd name="connsiteX5-1287" fmla="*/ 1303099 w 1306267"/>
                <a:gd name="connsiteY5-1288" fmla="*/ 495558 h 1424419"/>
                <a:gd name="connsiteX6-1289" fmla="*/ 1303099 w 1306267"/>
                <a:gd name="connsiteY6-1290" fmla="*/ 952393 h 1424419"/>
                <a:gd name="connsiteX7-1291" fmla="*/ 1305306 w 1306267"/>
                <a:gd name="connsiteY7-1292" fmla="*/ 990115 h 1424419"/>
                <a:gd name="connsiteX8-1293" fmla="*/ 1255800 w 1306267"/>
                <a:gd name="connsiteY8-1294" fmla="*/ 1142552 h 1424419"/>
                <a:gd name="connsiteX9-1295" fmla="*/ 1172881 w 1306267"/>
                <a:gd name="connsiteY9-1296" fmla="*/ 1179342 h 1424419"/>
                <a:gd name="connsiteX10-1297" fmla="*/ 792288 w 1306267"/>
                <a:gd name="connsiteY10-1298" fmla="*/ 1385653 h 1424419"/>
                <a:gd name="connsiteX11-1299" fmla="*/ 522686 w 1306267"/>
                <a:gd name="connsiteY11-1300" fmla="*/ 1384922 h 1424419"/>
                <a:gd name="connsiteX12-1301" fmla="*/ 97009 w 1306267"/>
                <a:gd name="connsiteY12-1302" fmla="*/ 1161462 h 1424419"/>
                <a:gd name="connsiteX13-1303" fmla="*/ 48904 w 1306267"/>
                <a:gd name="connsiteY13-1304" fmla="*/ 1124403 h 1424419"/>
                <a:gd name="connsiteX14-1305" fmla="*/ 667 w 1306267"/>
                <a:gd name="connsiteY14-1306" fmla="*/ 999105 h 1424419"/>
                <a:gd name="connsiteX15-1307" fmla="*/ 0 w 1306267"/>
                <a:gd name="connsiteY15-1308" fmla="*/ 972364 h 1424419"/>
                <a:gd name="connsiteX16-1309" fmla="*/ 2496 w 1306267"/>
                <a:gd name="connsiteY16-1310" fmla="*/ 463106 h 1424419"/>
                <a:gd name="connsiteX17-1311" fmla="*/ 2458 w 1306267"/>
                <a:gd name="connsiteY17-1312" fmla="*/ 429563 h 1424419"/>
                <a:gd name="connsiteX18-1313" fmla="*/ 75248 w 1306267"/>
                <a:gd name="connsiteY18-1314" fmla="*/ 303202 h 1424419"/>
                <a:gd name="connsiteX19-1315" fmla="*/ 106293 w 1306267"/>
                <a:gd name="connsiteY19-1316" fmla="*/ 282597 h 1424419"/>
                <a:gd name="connsiteX20-1317" fmla="*/ 541533 w 1306267"/>
                <a:gd name="connsiteY20-1318" fmla="*/ 38110 h 1424419"/>
                <a:gd name="connsiteX21-1319" fmla="*/ 653528 w 1306267"/>
                <a:gd name="connsiteY21-1320" fmla="*/ 0 h 1424419"/>
                <a:gd name="connsiteX0-1321" fmla="*/ 653528 w 1306267"/>
                <a:gd name="connsiteY0-1322" fmla="*/ 0 h 1424419"/>
                <a:gd name="connsiteX1-1323" fmla="*/ 757287 w 1306267"/>
                <a:gd name="connsiteY1-1324" fmla="*/ 32444 h 1424419"/>
                <a:gd name="connsiteX2-1325" fmla="*/ 1206876 w 1306267"/>
                <a:gd name="connsiteY2-1326" fmla="*/ 284945 h 1424419"/>
                <a:gd name="connsiteX3-1327" fmla="*/ 1237706 w 1306267"/>
                <a:gd name="connsiteY3-1328" fmla="*/ 306775 h 1424419"/>
                <a:gd name="connsiteX4-1329" fmla="*/ 1301712 w 1306267"/>
                <a:gd name="connsiteY4-1330" fmla="*/ 442384 h 1424419"/>
                <a:gd name="connsiteX5-1331" fmla="*/ 1303099 w 1306267"/>
                <a:gd name="connsiteY5-1332" fmla="*/ 495558 h 1424419"/>
                <a:gd name="connsiteX6-1333" fmla="*/ 1303099 w 1306267"/>
                <a:gd name="connsiteY6-1334" fmla="*/ 952393 h 1424419"/>
                <a:gd name="connsiteX7-1335" fmla="*/ 1305306 w 1306267"/>
                <a:gd name="connsiteY7-1336" fmla="*/ 990115 h 1424419"/>
                <a:gd name="connsiteX8-1337" fmla="*/ 1255800 w 1306267"/>
                <a:gd name="connsiteY8-1338" fmla="*/ 1142552 h 1424419"/>
                <a:gd name="connsiteX9-1339" fmla="*/ 1172881 w 1306267"/>
                <a:gd name="connsiteY9-1340" fmla="*/ 1179342 h 1424419"/>
                <a:gd name="connsiteX10-1341" fmla="*/ 792288 w 1306267"/>
                <a:gd name="connsiteY10-1342" fmla="*/ 1385653 h 1424419"/>
                <a:gd name="connsiteX11-1343" fmla="*/ 522686 w 1306267"/>
                <a:gd name="connsiteY11-1344" fmla="*/ 1384922 h 1424419"/>
                <a:gd name="connsiteX12-1345" fmla="*/ 97009 w 1306267"/>
                <a:gd name="connsiteY12-1346" fmla="*/ 1161462 h 1424419"/>
                <a:gd name="connsiteX13-1347" fmla="*/ 48904 w 1306267"/>
                <a:gd name="connsiteY13-1348" fmla="*/ 1124403 h 1424419"/>
                <a:gd name="connsiteX14-1349" fmla="*/ 667 w 1306267"/>
                <a:gd name="connsiteY14-1350" fmla="*/ 999105 h 1424419"/>
                <a:gd name="connsiteX15-1351" fmla="*/ 0 w 1306267"/>
                <a:gd name="connsiteY15-1352" fmla="*/ 972364 h 1424419"/>
                <a:gd name="connsiteX16-1353" fmla="*/ 2496 w 1306267"/>
                <a:gd name="connsiteY16-1354" fmla="*/ 463106 h 1424419"/>
                <a:gd name="connsiteX17-1355" fmla="*/ 2458 w 1306267"/>
                <a:gd name="connsiteY17-1356" fmla="*/ 429563 h 1424419"/>
                <a:gd name="connsiteX18-1357" fmla="*/ 75248 w 1306267"/>
                <a:gd name="connsiteY18-1358" fmla="*/ 303202 h 1424419"/>
                <a:gd name="connsiteX19-1359" fmla="*/ 106293 w 1306267"/>
                <a:gd name="connsiteY19-1360" fmla="*/ 282597 h 1424419"/>
                <a:gd name="connsiteX20-1361" fmla="*/ 541533 w 1306267"/>
                <a:gd name="connsiteY20-1362" fmla="*/ 38110 h 1424419"/>
                <a:gd name="connsiteX21-1363" fmla="*/ 653528 w 1306267"/>
                <a:gd name="connsiteY21-1364" fmla="*/ 0 h 1424419"/>
                <a:gd name="connsiteX0-1365" fmla="*/ 653528 w 1306267"/>
                <a:gd name="connsiteY0-1366" fmla="*/ 0 h 1424419"/>
                <a:gd name="connsiteX1-1367" fmla="*/ 757287 w 1306267"/>
                <a:gd name="connsiteY1-1368" fmla="*/ 32444 h 1424419"/>
                <a:gd name="connsiteX2-1369" fmla="*/ 1206876 w 1306267"/>
                <a:gd name="connsiteY2-1370" fmla="*/ 284945 h 1424419"/>
                <a:gd name="connsiteX3-1371" fmla="*/ 1237706 w 1306267"/>
                <a:gd name="connsiteY3-1372" fmla="*/ 306775 h 1424419"/>
                <a:gd name="connsiteX4-1373" fmla="*/ 1301712 w 1306267"/>
                <a:gd name="connsiteY4-1374" fmla="*/ 442384 h 1424419"/>
                <a:gd name="connsiteX5-1375" fmla="*/ 1303099 w 1306267"/>
                <a:gd name="connsiteY5-1376" fmla="*/ 495558 h 1424419"/>
                <a:gd name="connsiteX6-1377" fmla="*/ 1303099 w 1306267"/>
                <a:gd name="connsiteY6-1378" fmla="*/ 952393 h 1424419"/>
                <a:gd name="connsiteX7-1379" fmla="*/ 1305306 w 1306267"/>
                <a:gd name="connsiteY7-1380" fmla="*/ 990115 h 1424419"/>
                <a:gd name="connsiteX8-1381" fmla="*/ 1255800 w 1306267"/>
                <a:gd name="connsiteY8-1382" fmla="*/ 1142552 h 1424419"/>
                <a:gd name="connsiteX9-1383" fmla="*/ 1172881 w 1306267"/>
                <a:gd name="connsiteY9-1384" fmla="*/ 1179342 h 1424419"/>
                <a:gd name="connsiteX10-1385" fmla="*/ 792288 w 1306267"/>
                <a:gd name="connsiteY10-1386" fmla="*/ 1385653 h 1424419"/>
                <a:gd name="connsiteX11-1387" fmla="*/ 522686 w 1306267"/>
                <a:gd name="connsiteY11-1388" fmla="*/ 1384922 h 1424419"/>
                <a:gd name="connsiteX12-1389" fmla="*/ 97009 w 1306267"/>
                <a:gd name="connsiteY12-1390" fmla="*/ 1161462 h 1424419"/>
                <a:gd name="connsiteX13-1391" fmla="*/ 44843 w 1306267"/>
                <a:gd name="connsiteY13-1392" fmla="*/ 1118989 h 1424419"/>
                <a:gd name="connsiteX14-1393" fmla="*/ 667 w 1306267"/>
                <a:gd name="connsiteY14-1394" fmla="*/ 999105 h 1424419"/>
                <a:gd name="connsiteX15-1395" fmla="*/ 0 w 1306267"/>
                <a:gd name="connsiteY15-1396" fmla="*/ 972364 h 1424419"/>
                <a:gd name="connsiteX16-1397" fmla="*/ 2496 w 1306267"/>
                <a:gd name="connsiteY16-1398" fmla="*/ 463106 h 1424419"/>
                <a:gd name="connsiteX17-1399" fmla="*/ 2458 w 1306267"/>
                <a:gd name="connsiteY17-1400" fmla="*/ 429563 h 1424419"/>
                <a:gd name="connsiteX18-1401" fmla="*/ 75248 w 1306267"/>
                <a:gd name="connsiteY18-1402" fmla="*/ 303202 h 1424419"/>
                <a:gd name="connsiteX19-1403" fmla="*/ 106293 w 1306267"/>
                <a:gd name="connsiteY19-1404" fmla="*/ 282597 h 1424419"/>
                <a:gd name="connsiteX20-1405" fmla="*/ 541533 w 1306267"/>
                <a:gd name="connsiteY20-1406" fmla="*/ 38110 h 1424419"/>
                <a:gd name="connsiteX21-1407" fmla="*/ 653528 w 1306267"/>
                <a:gd name="connsiteY21-1408" fmla="*/ 0 h 1424419"/>
                <a:gd name="connsiteX0-1409" fmla="*/ 653528 w 1306267"/>
                <a:gd name="connsiteY0-1410" fmla="*/ 0 h 1424419"/>
                <a:gd name="connsiteX1-1411" fmla="*/ 757287 w 1306267"/>
                <a:gd name="connsiteY1-1412" fmla="*/ 32444 h 1424419"/>
                <a:gd name="connsiteX2-1413" fmla="*/ 1206876 w 1306267"/>
                <a:gd name="connsiteY2-1414" fmla="*/ 284945 h 1424419"/>
                <a:gd name="connsiteX3-1415" fmla="*/ 1237706 w 1306267"/>
                <a:gd name="connsiteY3-1416" fmla="*/ 306775 h 1424419"/>
                <a:gd name="connsiteX4-1417" fmla="*/ 1301712 w 1306267"/>
                <a:gd name="connsiteY4-1418" fmla="*/ 442384 h 1424419"/>
                <a:gd name="connsiteX5-1419" fmla="*/ 1303099 w 1306267"/>
                <a:gd name="connsiteY5-1420" fmla="*/ 495558 h 1424419"/>
                <a:gd name="connsiteX6-1421" fmla="*/ 1303099 w 1306267"/>
                <a:gd name="connsiteY6-1422" fmla="*/ 952393 h 1424419"/>
                <a:gd name="connsiteX7-1423" fmla="*/ 1305306 w 1306267"/>
                <a:gd name="connsiteY7-1424" fmla="*/ 990115 h 1424419"/>
                <a:gd name="connsiteX8-1425" fmla="*/ 1255800 w 1306267"/>
                <a:gd name="connsiteY8-1426" fmla="*/ 1142552 h 1424419"/>
                <a:gd name="connsiteX9-1427" fmla="*/ 1172881 w 1306267"/>
                <a:gd name="connsiteY9-1428" fmla="*/ 1179342 h 1424419"/>
                <a:gd name="connsiteX10-1429" fmla="*/ 792288 w 1306267"/>
                <a:gd name="connsiteY10-1430" fmla="*/ 1385653 h 1424419"/>
                <a:gd name="connsiteX11-1431" fmla="*/ 522686 w 1306267"/>
                <a:gd name="connsiteY11-1432" fmla="*/ 1384922 h 1424419"/>
                <a:gd name="connsiteX12-1433" fmla="*/ 97009 w 1306267"/>
                <a:gd name="connsiteY12-1434" fmla="*/ 1161462 h 1424419"/>
                <a:gd name="connsiteX13-1435" fmla="*/ 44843 w 1306267"/>
                <a:gd name="connsiteY13-1436" fmla="*/ 1118989 h 1424419"/>
                <a:gd name="connsiteX14-1437" fmla="*/ 667 w 1306267"/>
                <a:gd name="connsiteY14-1438" fmla="*/ 999105 h 1424419"/>
                <a:gd name="connsiteX15-1439" fmla="*/ 0 w 1306267"/>
                <a:gd name="connsiteY15-1440" fmla="*/ 972364 h 1424419"/>
                <a:gd name="connsiteX16-1441" fmla="*/ 2496 w 1306267"/>
                <a:gd name="connsiteY16-1442" fmla="*/ 463106 h 1424419"/>
                <a:gd name="connsiteX17-1443" fmla="*/ 2458 w 1306267"/>
                <a:gd name="connsiteY17-1444" fmla="*/ 429563 h 1424419"/>
                <a:gd name="connsiteX18-1445" fmla="*/ 75248 w 1306267"/>
                <a:gd name="connsiteY18-1446" fmla="*/ 303202 h 1424419"/>
                <a:gd name="connsiteX19-1447" fmla="*/ 106293 w 1306267"/>
                <a:gd name="connsiteY19-1448" fmla="*/ 282597 h 1424419"/>
                <a:gd name="connsiteX20-1449" fmla="*/ 541533 w 1306267"/>
                <a:gd name="connsiteY20-1450" fmla="*/ 38110 h 1424419"/>
                <a:gd name="connsiteX21-1451" fmla="*/ 653528 w 1306267"/>
                <a:gd name="connsiteY21-1452" fmla="*/ 0 h 1424419"/>
                <a:gd name="connsiteX0-1453" fmla="*/ 653528 w 1306267"/>
                <a:gd name="connsiteY0-1454" fmla="*/ 0 h 1424419"/>
                <a:gd name="connsiteX1-1455" fmla="*/ 757287 w 1306267"/>
                <a:gd name="connsiteY1-1456" fmla="*/ 32444 h 1424419"/>
                <a:gd name="connsiteX2-1457" fmla="*/ 1206876 w 1306267"/>
                <a:gd name="connsiteY2-1458" fmla="*/ 284945 h 1424419"/>
                <a:gd name="connsiteX3-1459" fmla="*/ 1237706 w 1306267"/>
                <a:gd name="connsiteY3-1460" fmla="*/ 306775 h 1424419"/>
                <a:gd name="connsiteX4-1461" fmla="*/ 1301712 w 1306267"/>
                <a:gd name="connsiteY4-1462" fmla="*/ 442384 h 1424419"/>
                <a:gd name="connsiteX5-1463" fmla="*/ 1303099 w 1306267"/>
                <a:gd name="connsiteY5-1464" fmla="*/ 495558 h 1424419"/>
                <a:gd name="connsiteX6-1465" fmla="*/ 1303099 w 1306267"/>
                <a:gd name="connsiteY6-1466" fmla="*/ 952393 h 1424419"/>
                <a:gd name="connsiteX7-1467" fmla="*/ 1305306 w 1306267"/>
                <a:gd name="connsiteY7-1468" fmla="*/ 990115 h 1424419"/>
                <a:gd name="connsiteX8-1469" fmla="*/ 1255800 w 1306267"/>
                <a:gd name="connsiteY8-1470" fmla="*/ 1142552 h 1424419"/>
                <a:gd name="connsiteX9-1471" fmla="*/ 1172881 w 1306267"/>
                <a:gd name="connsiteY9-1472" fmla="*/ 1179342 h 1424419"/>
                <a:gd name="connsiteX10-1473" fmla="*/ 792288 w 1306267"/>
                <a:gd name="connsiteY10-1474" fmla="*/ 1385653 h 1424419"/>
                <a:gd name="connsiteX11-1475" fmla="*/ 522686 w 1306267"/>
                <a:gd name="connsiteY11-1476" fmla="*/ 1384922 h 1424419"/>
                <a:gd name="connsiteX12-1477" fmla="*/ 97009 w 1306267"/>
                <a:gd name="connsiteY12-1478" fmla="*/ 1161462 h 1424419"/>
                <a:gd name="connsiteX13-1479" fmla="*/ 44843 w 1306267"/>
                <a:gd name="connsiteY13-1480" fmla="*/ 1118989 h 1424419"/>
                <a:gd name="connsiteX14-1481" fmla="*/ 667 w 1306267"/>
                <a:gd name="connsiteY14-1482" fmla="*/ 999105 h 1424419"/>
                <a:gd name="connsiteX15-1483" fmla="*/ 0 w 1306267"/>
                <a:gd name="connsiteY15-1484" fmla="*/ 972364 h 1424419"/>
                <a:gd name="connsiteX16-1485" fmla="*/ 2496 w 1306267"/>
                <a:gd name="connsiteY16-1486" fmla="*/ 463106 h 1424419"/>
                <a:gd name="connsiteX17-1487" fmla="*/ 2458 w 1306267"/>
                <a:gd name="connsiteY17-1488" fmla="*/ 429563 h 1424419"/>
                <a:gd name="connsiteX18-1489" fmla="*/ 75248 w 1306267"/>
                <a:gd name="connsiteY18-1490" fmla="*/ 303202 h 1424419"/>
                <a:gd name="connsiteX19-1491" fmla="*/ 106293 w 1306267"/>
                <a:gd name="connsiteY19-1492" fmla="*/ 282597 h 1424419"/>
                <a:gd name="connsiteX20-1493" fmla="*/ 541533 w 1306267"/>
                <a:gd name="connsiteY20-1494" fmla="*/ 38110 h 1424419"/>
                <a:gd name="connsiteX21-1495" fmla="*/ 653528 w 1306267"/>
                <a:gd name="connsiteY21-1496" fmla="*/ 0 h 1424419"/>
                <a:gd name="connsiteX0-1497" fmla="*/ 653528 w 1306267"/>
                <a:gd name="connsiteY0-1498" fmla="*/ 0 h 1424419"/>
                <a:gd name="connsiteX1-1499" fmla="*/ 757287 w 1306267"/>
                <a:gd name="connsiteY1-1500" fmla="*/ 32444 h 1424419"/>
                <a:gd name="connsiteX2-1501" fmla="*/ 1206876 w 1306267"/>
                <a:gd name="connsiteY2-1502" fmla="*/ 284945 h 1424419"/>
                <a:gd name="connsiteX3-1503" fmla="*/ 1237706 w 1306267"/>
                <a:gd name="connsiteY3-1504" fmla="*/ 306775 h 1424419"/>
                <a:gd name="connsiteX4-1505" fmla="*/ 1301712 w 1306267"/>
                <a:gd name="connsiteY4-1506" fmla="*/ 442384 h 1424419"/>
                <a:gd name="connsiteX5-1507" fmla="*/ 1303099 w 1306267"/>
                <a:gd name="connsiteY5-1508" fmla="*/ 495558 h 1424419"/>
                <a:gd name="connsiteX6-1509" fmla="*/ 1303099 w 1306267"/>
                <a:gd name="connsiteY6-1510" fmla="*/ 952393 h 1424419"/>
                <a:gd name="connsiteX7-1511" fmla="*/ 1305306 w 1306267"/>
                <a:gd name="connsiteY7-1512" fmla="*/ 990115 h 1424419"/>
                <a:gd name="connsiteX8-1513" fmla="*/ 1255800 w 1306267"/>
                <a:gd name="connsiteY8-1514" fmla="*/ 1142552 h 1424419"/>
                <a:gd name="connsiteX9-1515" fmla="*/ 1172881 w 1306267"/>
                <a:gd name="connsiteY9-1516" fmla="*/ 1179342 h 1424419"/>
                <a:gd name="connsiteX10-1517" fmla="*/ 792288 w 1306267"/>
                <a:gd name="connsiteY10-1518" fmla="*/ 1385653 h 1424419"/>
                <a:gd name="connsiteX11-1519" fmla="*/ 522686 w 1306267"/>
                <a:gd name="connsiteY11-1520" fmla="*/ 1384922 h 1424419"/>
                <a:gd name="connsiteX12-1521" fmla="*/ 94302 w 1306267"/>
                <a:gd name="connsiteY12-1522" fmla="*/ 1158755 h 1424419"/>
                <a:gd name="connsiteX13-1523" fmla="*/ 44843 w 1306267"/>
                <a:gd name="connsiteY13-1524" fmla="*/ 1118989 h 1424419"/>
                <a:gd name="connsiteX14-1525" fmla="*/ 667 w 1306267"/>
                <a:gd name="connsiteY14-1526" fmla="*/ 999105 h 1424419"/>
                <a:gd name="connsiteX15-1527" fmla="*/ 0 w 1306267"/>
                <a:gd name="connsiteY15-1528" fmla="*/ 972364 h 1424419"/>
                <a:gd name="connsiteX16-1529" fmla="*/ 2496 w 1306267"/>
                <a:gd name="connsiteY16-1530" fmla="*/ 463106 h 1424419"/>
                <a:gd name="connsiteX17-1531" fmla="*/ 2458 w 1306267"/>
                <a:gd name="connsiteY17-1532" fmla="*/ 429563 h 1424419"/>
                <a:gd name="connsiteX18-1533" fmla="*/ 75248 w 1306267"/>
                <a:gd name="connsiteY18-1534" fmla="*/ 303202 h 1424419"/>
                <a:gd name="connsiteX19-1535" fmla="*/ 106293 w 1306267"/>
                <a:gd name="connsiteY19-1536" fmla="*/ 282597 h 1424419"/>
                <a:gd name="connsiteX20-1537" fmla="*/ 541533 w 1306267"/>
                <a:gd name="connsiteY20-1538" fmla="*/ 38110 h 1424419"/>
                <a:gd name="connsiteX21-1539" fmla="*/ 653528 w 1306267"/>
                <a:gd name="connsiteY21-1540" fmla="*/ 0 h 1424419"/>
                <a:gd name="connsiteX0-1541" fmla="*/ 653528 w 1306267"/>
                <a:gd name="connsiteY0-1542" fmla="*/ 0 h 1424419"/>
                <a:gd name="connsiteX1-1543" fmla="*/ 757287 w 1306267"/>
                <a:gd name="connsiteY1-1544" fmla="*/ 32444 h 1424419"/>
                <a:gd name="connsiteX2-1545" fmla="*/ 1206876 w 1306267"/>
                <a:gd name="connsiteY2-1546" fmla="*/ 284945 h 1424419"/>
                <a:gd name="connsiteX3-1547" fmla="*/ 1237706 w 1306267"/>
                <a:gd name="connsiteY3-1548" fmla="*/ 306775 h 1424419"/>
                <a:gd name="connsiteX4-1549" fmla="*/ 1301712 w 1306267"/>
                <a:gd name="connsiteY4-1550" fmla="*/ 442384 h 1424419"/>
                <a:gd name="connsiteX5-1551" fmla="*/ 1303099 w 1306267"/>
                <a:gd name="connsiteY5-1552" fmla="*/ 495558 h 1424419"/>
                <a:gd name="connsiteX6-1553" fmla="*/ 1303099 w 1306267"/>
                <a:gd name="connsiteY6-1554" fmla="*/ 952393 h 1424419"/>
                <a:gd name="connsiteX7-1555" fmla="*/ 1305306 w 1306267"/>
                <a:gd name="connsiteY7-1556" fmla="*/ 990115 h 1424419"/>
                <a:gd name="connsiteX8-1557" fmla="*/ 1255800 w 1306267"/>
                <a:gd name="connsiteY8-1558" fmla="*/ 1142552 h 1424419"/>
                <a:gd name="connsiteX9-1559" fmla="*/ 1172881 w 1306267"/>
                <a:gd name="connsiteY9-1560" fmla="*/ 1179342 h 1424419"/>
                <a:gd name="connsiteX10-1561" fmla="*/ 792288 w 1306267"/>
                <a:gd name="connsiteY10-1562" fmla="*/ 1385653 h 1424419"/>
                <a:gd name="connsiteX11-1563" fmla="*/ 522686 w 1306267"/>
                <a:gd name="connsiteY11-1564" fmla="*/ 1384922 h 1424419"/>
                <a:gd name="connsiteX12-1565" fmla="*/ 94302 w 1306267"/>
                <a:gd name="connsiteY12-1566" fmla="*/ 1158755 h 1424419"/>
                <a:gd name="connsiteX13-1567" fmla="*/ 39429 w 1306267"/>
                <a:gd name="connsiteY13-1568" fmla="*/ 1117635 h 1424419"/>
                <a:gd name="connsiteX14-1569" fmla="*/ 667 w 1306267"/>
                <a:gd name="connsiteY14-1570" fmla="*/ 999105 h 1424419"/>
                <a:gd name="connsiteX15-1571" fmla="*/ 0 w 1306267"/>
                <a:gd name="connsiteY15-1572" fmla="*/ 972364 h 1424419"/>
                <a:gd name="connsiteX16-1573" fmla="*/ 2496 w 1306267"/>
                <a:gd name="connsiteY16-1574" fmla="*/ 463106 h 1424419"/>
                <a:gd name="connsiteX17-1575" fmla="*/ 2458 w 1306267"/>
                <a:gd name="connsiteY17-1576" fmla="*/ 429563 h 1424419"/>
                <a:gd name="connsiteX18-1577" fmla="*/ 75248 w 1306267"/>
                <a:gd name="connsiteY18-1578" fmla="*/ 303202 h 1424419"/>
                <a:gd name="connsiteX19-1579" fmla="*/ 106293 w 1306267"/>
                <a:gd name="connsiteY19-1580" fmla="*/ 282597 h 1424419"/>
                <a:gd name="connsiteX20-1581" fmla="*/ 541533 w 1306267"/>
                <a:gd name="connsiteY20-1582" fmla="*/ 38110 h 1424419"/>
                <a:gd name="connsiteX21-1583" fmla="*/ 653528 w 1306267"/>
                <a:gd name="connsiteY21-1584" fmla="*/ 0 h 1424419"/>
                <a:gd name="connsiteX0-1585" fmla="*/ 653528 w 1305333"/>
                <a:gd name="connsiteY0-1586" fmla="*/ 0 h 1424419"/>
                <a:gd name="connsiteX1-1587" fmla="*/ 757287 w 1305333"/>
                <a:gd name="connsiteY1-1588" fmla="*/ 32444 h 1424419"/>
                <a:gd name="connsiteX2-1589" fmla="*/ 1206876 w 1305333"/>
                <a:gd name="connsiteY2-1590" fmla="*/ 284945 h 1424419"/>
                <a:gd name="connsiteX3-1591" fmla="*/ 1237706 w 1305333"/>
                <a:gd name="connsiteY3-1592" fmla="*/ 306775 h 1424419"/>
                <a:gd name="connsiteX4-1593" fmla="*/ 1301712 w 1305333"/>
                <a:gd name="connsiteY4-1594" fmla="*/ 442384 h 1424419"/>
                <a:gd name="connsiteX5-1595" fmla="*/ 1303099 w 1305333"/>
                <a:gd name="connsiteY5-1596" fmla="*/ 495558 h 1424419"/>
                <a:gd name="connsiteX6-1597" fmla="*/ 1303099 w 1305333"/>
                <a:gd name="connsiteY6-1598" fmla="*/ 952393 h 1424419"/>
                <a:gd name="connsiteX7-1599" fmla="*/ 1305306 w 1305333"/>
                <a:gd name="connsiteY7-1600" fmla="*/ 990115 h 1424419"/>
                <a:gd name="connsiteX8-1601" fmla="*/ 1227376 w 1305333"/>
                <a:gd name="connsiteY8-1602" fmla="*/ 1152027 h 1424419"/>
                <a:gd name="connsiteX9-1603" fmla="*/ 1172881 w 1305333"/>
                <a:gd name="connsiteY9-1604" fmla="*/ 1179342 h 1424419"/>
                <a:gd name="connsiteX10-1605" fmla="*/ 792288 w 1305333"/>
                <a:gd name="connsiteY10-1606" fmla="*/ 1385653 h 1424419"/>
                <a:gd name="connsiteX11-1607" fmla="*/ 522686 w 1305333"/>
                <a:gd name="connsiteY11-1608" fmla="*/ 1384922 h 1424419"/>
                <a:gd name="connsiteX12-1609" fmla="*/ 94302 w 1305333"/>
                <a:gd name="connsiteY12-1610" fmla="*/ 1158755 h 1424419"/>
                <a:gd name="connsiteX13-1611" fmla="*/ 39429 w 1305333"/>
                <a:gd name="connsiteY13-1612" fmla="*/ 1117635 h 1424419"/>
                <a:gd name="connsiteX14-1613" fmla="*/ 667 w 1305333"/>
                <a:gd name="connsiteY14-1614" fmla="*/ 999105 h 1424419"/>
                <a:gd name="connsiteX15-1615" fmla="*/ 0 w 1305333"/>
                <a:gd name="connsiteY15-1616" fmla="*/ 972364 h 1424419"/>
                <a:gd name="connsiteX16-1617" fmla="*/ 2496 w 1305333"/>
                <a:gd name="connsiteY16-1618" fmla="*/ 463106 h 1424419"/>
                <a:gd name="connsiteX17-1619" fmla="*/ 2458 w 1305333"/>
                <a:gd name="connsiteY17-1620" fmla="*/ 429563 h 1424419"/>
                <a:gd name="connsiteX18-1621" fmla="*/ 75248 w 1305333"/>
                <a:gd name="connsiteY18-1622" fmla="*/ 303202 h 1424419"/>
                <a:gd name="connsiteX19-1623" fmla="*/ 106293 w 1305333"/>
                <a:gd name="connsiteY19-1624" fmla="*/ 282597 h 1424419"/>
                <a:gd name="connsiteX20-1625" fmla="*/ 541533 w 1305333"/>
                <a:gd name="connsiteY20-1626" fmla="*/ 38110 h 1424419"/>
                <a:gd name="connsiteX21-1627" fmla="*/ 653528 w 1305333"/>
                <a:gd name="connsiteY21-1628" fmla="*/ 0 h 1424419"/>
                <a:gd name="connsiteX0-1629" fmla="*/ 653528 w 1305333"/>
                <a:gd name="connsiteY0-1630" fmla="*/ 0 h 1424419"/>
                <a:gd name="connsiteX1-1631" fmla="*/ 757287 w 1305333"/>
                <a:gd name="connsiteY1-1632" fmla="*/ 32444 h 1424419"/>
                <a:gd name="connsiteX2-1633" fmla="*/ 1206876 w 1305333"/>
                <a:gd name="connsiteY2-1634" fmla="*/ 284945 h 1424419"/>
                <a:gd name="connsiteX3-1635" fmla="*/ 1237706 w 1305333"/>
                <a:gd name="connsiteY3-1636" fmla="*/ 306775 h 1424419"/>
                <a:gd name="connsiteX4-1637" fmla="*/ 1301712 w 1305333"/>
                <a:gd name="connsiteY4-1638" fmla="*/ 442384 h 1424419"/>
                <a:gd name="connsiteX5-1639" fmla="*/ 1303099 w 1305333"/>
                <a:gd name="connsiteY5-1640" fmla="*/ 495558 h 1424419"/>
                <a:gd name="connsiteX6-1641" fmla="*/ 1303099 w 1305333"/>
                <a:gd name="connsiteY6-1642" fmla="*/ 952393 h 1424419"/>
                <a:gd name="connsiteX7-1643" fmla="*/ 1302599 w 1305333"/>
                <a:gd name="connsiteY7-1644" fmla="*/ 1003650 h 1424419"/>
                <a:gd name="connsiteX8-1645" fmla="*/ 1227376 w 1305333"/>
                <a:gd name="connsiteY8-1646" fmla="*/ 1152027 h 1424419"/>
                <a:gd name="connsiteX9-1647" fmla="*/ 1172881 w 1305333"/>
                <a:gd name="connsiteY9-1648" fmla="*/ 1179342 h 1424419"/>
                <a:gd name="connsiteX10-1649" fmla="*/ 792288 w 1305333"/>
                <a:gd name="connsiteY10-1650" fmla="*/ 1385653 h 1424419"/>
                <a:gd name="connsiteX11-1651" fmla="*/ 522686 w 1305333"/>
                <a:gd name="connsiteY11-1652" fmla="*/ 1384922 h 1424419"/>
                <a:gd name="connsiteX12-1653" fmla="*/ 94302 w 1305333"/>
                <a:gd name="connsiteY12-1654" fmla="*/ 1158755 h 1424419"/>
                <a:gd name="connsiteX13-1655" fmla="*/ 39429 w 1305333"/>
                <a:gd name="connsiteY13-1656" fmla="*/ 1117635 h 1424419"/>
                <a:gd name="connsiteX14-1657" fmla="*/ 667 w 1305333"/>
                <a:gd name="connsiteY14-1658" fmla="*/ 999105 h 1424419"/>
                <a:gd name="connsiteX15-1659" fmla="*/ 0 w 1305333"/>
                <a:gd name="connsiteY15-1660" fmla="*/ 972364 h 1424419"/>
                <a:gd name="connsiteX16-1661" fmla="*/ 2496 w 1305333"/>
                <a:gd name="connsiteY16-1662" fmla="*/ 463106 h 1424419"/>
                <a:gd name="connsiteX17-1663" fmla="*/ 2458 w 1305333"/>
                <a:gd name="connsiteY17-1664" fmla="*/ 429563 h 1424419"/>
                <a:gd name="connsiteX18-1665" fmla="*/ 75248 w 1305333"/>
                <a:gd name="connsiteY18-1666" fmla="*/ 303202 h 1424419"/>
                <a:gd name="connsiteX19-1667" fmla="*/ 106293 w 1305333"/>
                <a:gd name="connsiteY19-1668" fmla="*/ 282597 h 1424419"/>
                <a:gd name="connsiteX20-1669" fmla="*/ 541533 w 1305333"/>
                <a:gd name="connsiteY20-1670" fmla="*/ 38110 h 1424419"/>
                <a:gd name="connsiteX21-1671" fmla="*/ 653528 w 1305333"/>
                <a:gd name="connsiteY21-1672" fmla="*/ 0 h 1424419"/>
                <a:gd name="connsiteX0-1673" fmla="*/ 653528 w 1305080"/>
                <a:gd name="connsiteY0-1674" fmla="*/ 0 h 1424419"/>
                <a:gd name="connsiteX1-1675" fmla="*/ 757287 w 1305080"/>
                <a:gd name="connsiteY1-1676" fmla="*/ 32444 h 1424419"/>
                <a:gd name="connsiteX2-1677" fmla="*/ 1206876 w 1305080"/>
                <a:gd name="connsiteY2-1678" fmla="*/ 284945 h 1424419"/>
                <a:gd name="connsiteX3-1679" fmla="*/ 1237706 w 1305080"/>
                <a:gd name="connsiteY3-1680" fmla="*/ 306775 h 1424419"/>
                <a:gd name="connsiteX4-1681" fmla="*/ 1301712 w 1305080"/>
                <a:gd name="connsiteY4-1682" fmla="*/ 442384 h 1424419"/>
                <a:gd name="connsiteX5-1683" fmla="*/ 1303099 w 1305080"/>
                <a:gd name="connsiteY5-1684" fmla="*/ 495558 h 1424419"/>
                <a:gd name="connsiteX6-1685" fmla="*/ 1301746 w 1305080"/>
                <a:gd name="connsiteY6-1686" fmla="*/ 953747 h 1424419"/>
                <a:gd name="connsiteX7-1687" fmla="*/ 1302599 w 1305080"/>
                <a:gd name="connsiteY7-1688" fmla="*/ 1003650 h 1424419"/>
                <a:gd name="connsiteX8-1689" fmla="*/ 1227376 w 1305080"/>
                <a:gd name="connsiteY8-1690" fmla="*/ 1152027 h 1424419"/>
                <a:gd name="connsiteX9-1691" fmla="*/ 1172881 w 1305080"/>
                <a:gd name="connsiteY9-1692" fmla="*/ 1179342 h 1424419"/>
                <a:gd name="connsiteX10-1693" fmla="*/ 792288 w 1305080"/>
                <a:gd name="connsiteY10-1694" fmla="*/ 1385653 h 1424419"/>
                <a:gd name="connsiteX11-1695" fmla="*/ 522686 w 1305080"/>
                <a:gd name="connsiteY11-1696" fmla="*/ 1384922 h 1424419"/>
                <a:gd name="connsiteX12-1697" fmla="*/ 94302 w 1305080"/>
                <a:gd name="connsiteY12-1698" fmla="*/ 1158755 h 1424419"/>
                <a:gd name="connsiteX13-1699" fmla="*/ 39429 w 1305080"/>
                <a:gd name="connsiteY13-1700" fmla="*/ 1117635 h 1424419"/>
                <a:gd name="connsiteX14-1701" fmla="*/ 667 w 1305080"/>
                <a:gd name="connsiteY14-1702" fmla="*/ 999105 h 1424419"/>
                <a:gd name="connsiteX15-1703" fmla="*/ 0 w 1305080"/>
                <a:gd name="connsiteY15-1704" fmla="*/ 972364 h 1424419"/>
                <a:gd name="connsiteX16-1705" fmla="*/ 2496 w 1305080"/>
                <a:gd name="connsiteY16-1706" fmla="*/ 463106 h 1424419"/>
                <a:gd name="connsiteX17-1707" fmla="*/ 2458 w 1305080"/>
                <a:gd name="connsiteY17-1708" fmla="*/ 429563 h 1424419"/>
                <a:gd name="connsiteX18-1709" fmla="*/ 75248 w 1305080"/>
                <a:gd name="connsiteY18-1710" fmla="*/ 303202 h 1424419"/>
                <a:gd name="connsiteX19-1711" fmla="*/ 106293 w 1305080"/>
                <a:gd name="connsiteY19-1712" fmla="*/ 282597 h 1424419"/>
                <a:gd name="connsiteX20-1713" fmla="*/ 541533 w 1305080"/>
                <a:gd name="connsiteY20-1714" fmla="*/ 38110 h 1424419"/>
                <a:gd name="connsiteX21-1715" fmla="*/ 653528 w 1305080"/>
                <a:gd name="connsiteY21-1716" fmla="*/ 0 h 1424419"/>
                <a:gd name="connsiteX0-1717" fmla="*/ 653528 w 1305299"/>
                <a:gd name="connsiteY0-1718" fmla="*/ 0 h 1424419"/>
                <a:gd name="connsiteX1-1719" fmla="*/ 757287 w 1305299"/>
                <a:gd name="connsiteY1-1720" fmla="*/ 32444 h 1424419"/>
                <a:gd name="connsiteX2-1721" fmla="*/ 1206876 w 1305299"/>
                <a:gd name="connsiteY2-1722" fmla="*/ 284945 h 1424419"/>
                <a:gd name="connsiteX3-1723" fmla="*/ 1237706 w 1305299"/>
                <a:gd name="connsiteY3-1724" fmla="*/ 306775 h 1424419"/>
                <a:gd name="connsiteX4-1725" fmla="*/ 1301712 w 1305299"/>
                <a:gd name="connsiteY4-1726" fmla="*/ 442384 h 1424419"/>
                <a:gd name="connsiteX5-1727" fmla="*/ 1303099 w 1305299"/>
                <a:gd name="connsiteY5-1728" fmla="*/ 495558 h 1424419"/>
                <a:gd name="connsiteX6-1729" fmla="*/ 1301746 w 1305299"/>
                <a:gd name="connsiteY6-1730" fmla="*/ 953747 h 1424419"/>
                <a:gd name="connsiteX7-1731" fmla="*/ 1302599 w 1305299"/>
                <a:gd name="connsiteY7-1732" fmla="*/ 1003650 h 1424419"/>
                <a:gd name="connsiteX8-1733" fmla="*/ 1227376 w 1305299"/>
                <a:gd name="connsiteY8-1734" fmla="*/ 1152027 h 1424419"/>
                <a:gd name="connsiteX9-1735" fmla="*/ 1172881 w 1305299"/>
                <a:gd name="connsiteY9-1736" fmla="*/ 1179342 h 1424419"/>
                <a:gd name="connsiteX10-1737" fmla="*/ 792288 w 1305299"/>
                <a:gd name="connsiteY10-1738" fmla="*/ 1385653 h 1424419"/>
                <a:gd name="connsiteX11-1739" fmla="*/ 522686 w 1305299"/>
                <a:gd name="connsiteY11-1740" fmla="*/ 1384922 h 1424419"/>
                <a:gd name="connsiteX12-1741" fmla="*/ 94302 w 1305299"/>
                <a:gd name="connsiteY12-1742" fmla="*/ 1158755 h 1424419"/>
                <a:gd name="connsiteX13-1743" fmla="*/ 39429 w 1305299"/>
                <a:gd name="connsiteY13-1744" fmla="*/ 1117635 h 1424419"/>
                <a:gd name="connsiteX14-1745" fmla="*/ 667 w 1305299"/>
                <a:gd name="connsiteY14-1746" fmla="*/ 999105 h 1424419"/>
                <a:gd name="connsiteX15-1747" fmla="*/ 0 w 1305299"/>
                <a:gd name="connsiteY15-1748" fmla="*/ 972364 h 1424419"/>
                <a:gd name="connsiteX16-1749" fmla="*/ 2496 w 1305299"/>
                <a:gd name="connsiteY16-1750" fmla="*/ 463106 h 1424419"/>
                <a:gd name="connsiteX17-1751" fmla="*/ 2458 w 1305299"/>
                <a:gd name="connsiteY17-1752" fmla="*/ 429563 h 1424419"/>
                <a:gd name="connsiteX18-1753" fmla="*/ 75248 w 1305299"/>
                <a:gd name="connsiteY18-1754" fmla="*/ 303202 h 1424419"/>
                <a:gd name="connsiteX19-1755" fmla="*/ 106293 w 1305299"/>
                <a:gd name="connsiteY19-1756" fmla="*/ 282597 h 1424419"/>
                <a:gd name="connsiteX20-1757" fmla="*/ 541533 w 1305299"/>
                <a:gd name="connsiteY20-1758" fmla="*/ 38110 h 1424419"/>
                <a:gd name="connsiteX21-1759" fmla="*/ 653528 w 1305299"/>
                <a:gd name="connsiteY21-1760" fmla="*/ 0 h 1424419"/>
                <a:gd name="connsiteX0-1761" fmla="*/ 653528 w 1306646"/>
                <a:gd name="connsiteY0-1762" fmla="*/ 0 h 1424419"/>
                <a:gd name="connsiteX1-1763" fmla="*/ 757287 w 1306646"/>
                <a:gd name="connsiteY1-1764" fmla="*/ 32444 h 1424419"/>
                <a:gd name="connsiteX2-1765" fmla="*/ 1206876 w 1306646"/>
                <a:gd name="connsiteY2-1766" fmla="*/ 284945 h 1424419"/>
                <a:gd name="connsiteX3-1767" fmla="*/ 1237706 w 1306646"/>
                <a:gd name="connsiteY3-1768" fmla="*/ 306775 h 1424419"/>
                <a:gd name="connsiteX4-1769" fmla="*/ 1301712 w 1306646"/>
                <a:gd name="connsiteY4-1770" fmla="*/ 442384 h 1424419"/>
                <a:gd name="connsiteX5-1771" fmla="*/ 1303099 w 1306646"/>
                <a:gd name="connsiteY5-1772" fmla="*/ 495558 h 1424419"/>
                <a:gd name="connsiteX6-1773" fmla="*/ 1301746 w 1306646"/>
                <a:gd name="connsiteY6-1774" fmla="*/ 953747 h 1424419"/>
                <a:gd name="connsiteX7-1775" fmla="*/ 1302599 w 1306646"/>
                <a:gd name="connsiteY7-1776" fmla="*/ 1003650 h 1424419"/>
                <a:gd name="connsiteX8-1777" fmla="*/ 1227376 w 1306646"/>
                <a:gd name="connsiteY8-1778" fmla="*/ 1152027 h 1424419"/>
                <a:gd name="connsiteX9-1779" fmla="*/ 1172881 w 1306646"/>
                <a:gd name="connsiteY9-1780" fmla="*/ 1179342 h 1424419"/>
                <a:gd name="connsiteX10-1781" fmla="*/ 792288 w 1306646"/>
                <a:gd name="connsiteY10-1782" fmla="*/ 1385653 h 1424419"/>
                <a:gd name="connsiteX11-1783" fmla="*/ 522686 w 1306646"/>
                <a:gd name="connsiteY11-1784" fmla="*/ 1384922 h 1424419"/>
                <a:gd name="connsiteX12-1785" fmla="*/ 94302 w 1306646"/>
                <a:gd name="connsiteY12-1786" fmla="*/ 1158755 h 1424419"/>
                <a:gd name="connsiteX13-1787" fmla="*/ 39429 w 1306646"/>
                <a:gd name="connsiteY13-1788" fmla="*/ 1117635 h 1424419"/>
                <a:gd name="connsiteX14-1789" fmla="*/ 667 w 1306646"/>
                <a:gd name="connsiteY14-1790" fmla="*/ 999105 h 1424419"/>
                <a:gd name="connsiteX15-1791" fmla="*/ 0 w 1306646"/>
                <a:gd name="connsiteY15-1792" fmla="*/ 972364 h 1424419"/>
                <a:gd name="connsiteX16-1793" fmla="*/ 2496 w 1306646"/>
                <a:gd name="connsiteY16-1794" fmla="*/ 463106 h 1424419"/>
                <a:gd name="connsiteX17-1795" fmla="*/ 2458 w 1306646"/>
                <a:gd name="connsiteY17-1796" fmla="*/ 429563 h 1424419"/>
                <a:gd name="connsiteX18-1797" fmla="*/ 75248 w 1306646"/>
                <a:gd name="connsiteY18-1798" fmla="*/ 303202 h 1424419"/>
                <a:gd name="connsiteX19-1799" fmla="*/ 106293 w 1306646"/>
                <a:gd name="connsiteY19-1800" fmla="*/ 282597 h 1424419"/>
                <a:gd name="connsiteX20-1801" fmla="*/ 541533 w 1306646"/>
                <a:gd name="connsiteY20-1802" fmla="*/ 38110 h 1424419"/>
                <a:gd name="connsiteX21-1803" fmla="*/ 653528 w 1306646"/>
                <a:gd name="connsiteY21-1804" fmla="*/ 0 h 1424419"/>
                <a:gd name="connsiteX0-1805" fmla="*/ 653528 w 1305299"/>
                <a:gd name="connsiteY0-1806" fmla="*/ 0 h 1424419"/>
                <a:gd name="connsiteX1-1807" fmla="*/ 757287 w 1305299"/>
                <a:gd name="connsiteY1-1808" fmla="*/ 32444 h 1424419"/>
                <a:gd name="connsiteX2-1809" fmla="*/ 1206876 w 1305299"/>
                <a:gd name="connsiteY2-1810" fmla="*/ 284945 h 1424419"/>
                <a:gd name="connsiteX3-1811" fmla="*/ 1237706 w 1305299"/>
                <a:gd name="connsiteY3-1812" fmla="*/ 306775 h 1424419"/>
                <a:gd name="connsiteX4-1813" fmla="*/ 1301712 w 1305299"/>
                <a:gd name="connsiteY4-1814" fmla="*/ 442384 h 1424419"/>
                <a:gd name="connsiteX5-1815" fmla="*/ 1303099 w 1305299"/>
                <a:gd name="connsiteY5-1816" fmla="*/ 495558 h 1424419"/>
                <a:gd name="connsiteX6-1817" fmla="*/ 1301746 w 1305299"/>
                <a:gd name="connsiteY6-1818" fmla="*/ 953747 h 1424419"/>
                <a:gd name="connsiteX7-1819" fmla="*/ 1302599 w 1305299"/>
                <a:gd name="connsiteY7-1820" fmla="*/ 1003650 h 1424419"/>
                <a:gd name="connsiteX8-1821" fmla="*/ 1227376 w 1305299"/>
                <a:gd name="connsiteY8-1822" fmla="*/ 1152027 h 1424419"/>
                <a:gd name="connsiteX9-1823" fmla="*/ 1172881 w 1305299"/>
                <a:gd name="connsiteY9-1824" fmla="*/ 1179342 h 1424419"/>
                <a:gd name="connsiteX10-1825" fmla="*/ 792288 w 1305299"/>
                <a:gd name="connsiteY10-1826" fmla="*/ 1385653 h 1424419"/>
                <a:gd name="connsiteX11-1827" fmla="*/ 522686 w 1305299"/>
                <a:gd name="connsiteY11-1828" fmla="*/ 1384922 h 1424419"/>
                <a:gd name="connsiteX12-1829" fmla="*/ 94302 w 1305299"/>
                <a:gd name="connsiteY12-1830" fmla="*/ 1158755 h 1424419"/>
                <a:gd name="connsiteX13-1831" fmla="*/ 39429 w 1305299"/>
                <a:gd name="connsiteY13-1832" fmla="*/ 1117635 h 1424419"/>
                <a:gd name="connsiteX14-1833" fmla="*/ 667 w 1305299"/>
                <a:gd name="connsiteY14-1834" fmla="*/ 999105 h 1424419"/>
                <a:gd name="connsiteX15-1835" fmla="*/ 0 w 1305299"/>
                <a:gd name="connsiteY15-1836" fmla="*/ 972364 h 1424419"/>
                <a:gd name="connsiteX16-1837" fmla="*/ 2496 w 1305299"/>
                <a:gd name="connsiteY16-1838" fmla="*/ 463106 h 1424419"/>
                <a:gd name="connsiteX17-1839" fmla="*/ 2458 w 1305299"/>
                <a:gd name="connsiteY17-1840" fmla="*/ 429563 h 1424419"/>
                <a:gd name="connsiteX18-1841" fmla="*/ 75248 w 1305299"/>
                <a:gd name="connsiteY18-1842" fmla="*/ 303202 h 1424419"/>
                <a:gd name="connsiteX19-1843" fmla="*/ 106293 w 1305299"/>
                <a:gd name="connsiteY19-1844" fmla="*/ 282597 h 1424419"/>
                <a:gd name="connsiteX20-1845" fmla="*/ 541533 w 1305299"/>
                <a:gd name="connsiteY20-1846" fmla="*/ 38110 h 1424419"/>
                <a:gd name="connsiteX21-1847" fmla="*/ 653528 w 1305299"/>
                <a:gd name="connsiteY21-1848" fmla="*/ 0 h 1424419"/>
                <a:gd name="connsiteX0-1849" fmla="*/ 653528 w 1304127"/>
                <a:gd name="connsiteY0-1850" fmla="*/ 0 h 1424419"/>
                <a:gd name="connsiteX1-1851" fmla="*/ 757287 w 1304127"/>
                <a:gd name="connsiteY1-1852" fmla="*/ 32444 h 1424419"/>
                <a:gd name="connsiteX2-1853" fmla="*/ 1206876 w 1304127"/>
                <a:gd name="connsiteY2-1854" fmla="*/ 284945 h 1424419"/>
                <a:gd name="connsiteX3-1855" fmla="*/ 1237706 w 1304127"/>
                <a:gd name="connsiteY3-1856" fmla="*/ 306775 h 1424419"/>
                <a:gd name="connsiteX4-1857" fmla="*/ 1301712 w 1304127"/>
                <a:gd name="connsiteY4-1858" fmla="*/ 442384 h 1424419"/>
                <a:gd name="connsiteX5-1859" fmla="*/ 1303099 w 1304127"/>
                <a:gd name="connsiteY5-1860" fmla="*/ 495558 h 1424419"/>
                <a:gd name="connsiteX6-1861" fmla="*/ 1301746 w 1304127"/>
                <a:gd name="connsiteY6-1862" fmla="*/ 953747 h 1424419"/>
                <a:gd name="connsiteX7-1863" fmla="*/ 1302599 w 1304127"/>
                <a:gd name="connsiteY7-1864" fmla="*/ 1003650 h 1424419"/>
                <a:gd name="connsiteX8-1865" fmla="*/ 1227376 w 1304127"/>
                <a:gd name="connsiteY8-1866" fmla="*/ 1152027 h 1424419"/>
                <a:gd name="connsiteX9-1867" fmla="*/ 1172881 w 1304127"/>
                <a:gd name="connsiteY9-1868" fmla="*/ 1179342 h 1424419"/>
                <a:gd name="connsiteX10-1869" fmla="*/ 792288 w 1304127"/>
                <a:gd name="connsiteY10-1870" fmla="*/ 1385653 h 1424419"/>
                <a:gd name="connsiteX11-1871" fmla="*/ 522686 w 1304127"/>
                <a:gd name="connsiteY11-1872" fmla="*/ 1384922 h 1424419"/>
                <a:gd name="connsiteX12-1873" fmla="*/ 94302 w 1304127"/>
                <a:gd name="connsiteY12-1874" fmla="*/ 1158755 h 1424419"/>
                <a:gd name="connsiteX13-1875" fmla="*/ 39429 w 1304127"/>
                <a:gd name="connsiteY13-1876" fmla="*/ 1117635 h 1424419"/>
                <a:gd name="connsiteX14-1877" fmla="*/ 667 w 1304127"/>
                <a:gd name="connsiteY14-1878" fmla="*/ 999105 h 1424419"/>
                <a:gd name="connsiteX15-1879" fmla="*/ 0 w 1304127"/>
                <a:gd name="connsiteY15-1880" fmla="*/ 972364 h 1424419"/>
                <a:gd name="connsiteX16-1881" fmla="*/ 2496 w 1304127"/>
                <a:gd name="connsiteY16-1882" fmla="*/ 463106 h 1424419"/>
                <a:gd name="connsiteX17-1883" fmla="*/ 2458 w 1304127"/>
                <a:gd name="connsiteY17-1884" fmla="*/ 429563 h 1424419"/>
                <a:gd name="connsiteX18-1885" fmla="*/ 75248 w 1304127"/>
                <a:gd name="connsiteY18-1886" fmla="*/ 303202 h 1424419"/>
                <a:gd name="connsiteX19-1887" fmla="*/ 106293 w 1304127"/>
                <a:gd name="connsiteY19-1888" fmla="*/ 282597 h 1424419"/>
                <a:gd name="connsiteX20-1889" fmla="*/ 541533 w 1304127"/>
                <a:gd name="connsiteY20-1890" fmla="*/ 38110 h 1424419"/>
                <a:gd name="connsiteX21-1891" fmla="*/ 653528 w 1304127"/>
                <a:gd name="connsiteY21-1892" fmla="*/ 0 h 1424419"/>
                <a:gd name="connsiteX0-1893" fmla="*/ 653528 w 1306101"/>
                <a:gd name="connsiteY0-1894" fmla="*/ 0 h 1424419"/>
                <a:gd name="connsiteX1-1895" fmla="*/ 757287 w 1306101"/>
                <a:gd name="connsiteY1-1896" fmla="*/ 32444 h 1424419"/>
                <a:gd name="connsiteX2-1897" fmla="*/ 1206876 w 1306101"/>
                <a:gd name="connsiteY2-1898" fmla="*/ 284945 h 1424419"/>
                <a:gd name="connsiteX3-1899" fmla="*/ 1237706 w 1306101"/>
                <a:gd name="connsiteY3-1900" fmla="*/ 306775 h 1424419"/>
                <a:gd name="connsiteX4-1901" fmla="*/ 1305773 w 1306101"/>
                <a:gd name="connsiteY4-1902" fmla="*/ 442384 h 1424419"/>
                <a:gd name="connsiteX5-1903" fmla="*/ 1303099 w 1306101"/>
                <a:gd name="connsiteY5-1904" fmla="*/ 495558 h 1424419"/>
                <a:gd name="connsiteX6-1905" fmla="*/ 1301746 w 1306101"/>
                <a:gd name="connsiteY6-1906" fmla="*/ 953747 h 1424419"/>
                <a:gd name="connsiteX7-1907" fmla="*/ 1302599 w 1306101"/>
                <a:gd name="connsiteY7-1908" fmla="*/ 1003650 h 1424419"/>
                <a:gd name="connsiteX8-1909" fmla="*/ 1227376 w 1306101"/>
                <a:gd name="connsiteY8-1910" fmla="*/ 1152027 h 1424419"/>
                <a:gd name="connsiteX9-1911" fmla="*/ 1172881 w 1306101"/>
                <a:gd name="connsiteY9-1912" fmla="*/ 1179342 h 1424419"/>
                <a:gd name="connsiteX10-1913" fmla="*/ 792288 w 1306101"/>
                <a:gd name="connsiteY10-1914" fmla="*/ 1385653 h 1424419"/>
                <a:gd name="connsiteX11-1915" fmla="*/ 522686 w 1306101"/>
                <a:gd name="connsiteY11-1916" fmla="*/ 1384922 h 1424419"/>
                <a:gd name="connsiteX12-1917" fmla="*/ 94302 w 1306101"/>
                <a:gd name="connsiteY12-1918" fmla="*/ 1158755 h 1424419"/>
                <a:gd name="connsiteX13-1919" fmla="*/ 39429 w 1306101"/>
                <a:gd name="connsiteY13-1920" fmla="*/ 1117635 h 1424419"/>
                <a:gd name="connsiteX14-1921" fmla="*/ 667 w 1306101"/>
                <a:gd name="connsiteY14-1922" fmla="*/ 999105 h 1424419"/>
                <a:gd name="connsiteX15-1923" fmla="*/ 0 w 1306101"/>
                <a:gd name="connsiteY15-1924" fmla="*/ 972364 h 1424419"/>
                <a:gd name="connsiteX16-1925" fmla="*/ 2496 w 1306101"/>
                <a:gd name="connsiteY16-1926" fmla="*/ 463106 h 1424419"/>
                <a:gd name="connsiteX17-1927" fmla="*/ 2458 w 1306101"/>
                <a:gd name="connsiteY17-1928" fmla="*/ 429563 h 1424419"/>
                <a:gd name="connsiteX18-1929" fmla="*/ 75248 w 1306101"/>
                <a:gd name="connsiteY18-1930" fmla="*/ 303202 h 1424419"/>
                <a:gd name="connsiteX19-1931" fmla="*/ 106293 w 1306101"/>
                <a:gd name="connsiteY19-1932" fmla="*/ 282597 h 1424419"/>
                <a:gd name="connsiteX20-1933" fmla="*/ 541533 w 1306101"/>
                <a:gd name="connsiteY20-1934" fmla="*/ 38110 h 1424419"/>
                <a:gd name="connsiteX21-1935" fmla="*/ 653528 w 1306101"/>
                <a:gd name="connsiteY21-1936" fmla="*/ 0 h 1424419"/>
                <a:gd name="connsiteX0-1937" fmla="*/ 653528 w 1304819"/>
                <a:gd name="connsiteY0-1938" fmla="*/ 0 h 1424419"/>
                <a:gd name="connsiteX1-1939" fmla="*/ 757287 w 1304819"/>
                <a:gd name="connsiteY1-1940" fmla="*/ 32444 h 1424419"/>
                <a:gd name="connsiteX2-1941" fmla="*/ 1206876 w 1304819"/>
                <a:gd name="connsiteY2-1942" fmla="*/ 284945 h 1424419"/>
                <a:gd name="connsiteX3-1943" fmla="*/ 1237706 w 1304819"/>
                <a:gd name="connsiteY3-1944" fmla="*/ 306775 h 1424419"/>
                <a:gd name="connsiteX4-1945" fmla="*/ 1304420 w 1304819"/>
                <a:gd name="connsiteY4-1946" fmla="*/ 434263 h 1424419"/>
                <a:gd name="connsiteX5-1947" fmla="*/ 1303099 w 1304819"/>
                <a:gd name="connsiteY5-1948" fmla="*/ 495558 h 1424419"/>
                <a:gd name="connsiteX6-1949" fmla="*/ 1301746 w 1304819"/>
                <a:gd name="connsiteY6-1950" fmla="*/ 953747 h 1424419"/>
                <a:gd name="connsiteX7-1951" fmla="*/ 1302599 w 1304819"/>
                <a:gd name="connsiteY7-1952" fmla="*/ 1003650 h 1424419"/>
                <a:gd name="connsiteX8-1953" fmla="*/ 1227376 w 1304819"/>
                <a:gd name="connsiteY8-1954" fmla="*/ 1152027 h 1424419"/>
                <a:gd name="connsiteX9-1955" fmla="*/ 1172881 w 1304819"/>
                <a:gd name="connsiteY9-1956" fmla="*/ 1179342 h 1424419"/>
                <a:gd name="connsiteX10-1957" fmla="*/ 792288 w 1304819"/>
                <a:gd name="connsiteY10-1958" fmla="*/ 1385653 h 1424419"/>
                <a:gd name="connsiteX11-1959" fmla="*/ 522686 w 1304819"/>
                <a:gd name="connsiteY11-1960" fmla="*/ 1384922 h 1424419"/>
                <a:gd name="connsiteX12-1961" fmla="*/ 94302 w 1304819"/>
                <a:gd name="connsiteY12-1962" fmla="*/ 1158755 h 1424419"/>
                <a:gd name="connsiteX13-1963" fmla="*/ 39429 w 1304819"/>
                <a:gd name="connsiteY13-1964" fmla="*/ 1117635 h 1424419"/>
                <a:gd name="connsiteX14-1965" fmla="*/ 667 w 1304819"/>
                <a:gd name="connsiteY14-1966" fmla="*/ 999105 h 1424419"/>
                <a:gd name="connsiteX15-1967" fmla="*/ 0 w 1304819"/>
                <a:gd name="connsiteY15-1968" fmla="*/ 972364 h 1424419"/>
                <a:gd name="connsiteX16-1969" fmla="*/ 2496 w 1304819"/>
                <a:gd name="connsiteY16-1970" fmla="*/ 463106 h 1424419"/>
                <a:gd name="connsiteX17-1971" fmla="*/ 2458 w 1304819"/>
                <a:gd name="connsiteY17-1972" fmla="*/ 429563 h 1424419"/>
                <a:gd name="connsiteX18-1973" fmla="*/ 75248 w 1304819"/>
                <a:gd name="connsiteY18-1974" fmla="*/ 303202 h 1424419"/>
                <a:gd name="connsiteX19-1975" fmla="*/ 106293 w 1304819"/>
                <a:gd name="connsiteY19-1976" fmla="*/ 282597 h 1424419"/>
                <a:gd name="connsiteX20-1977" fmla="*/ 541533 w 1304819"/>
                <a:gd name="connsiteY20-1978" fmla="*/ 38110 h 1424419"/>
                <a:gd name="connsiteX21-1979" fmla="*/ 653528 w 1304819"/>
                <a:gd name="connsiteY21-1980" fmla="*/ 0 h 1424419"/>
                <a:gd name="connsiteX0-1981" fmla="*/ 653528 w 1306525"/>
                <a:gd name="connsiteY0-1982" fmla="*/ 0 h 1424419"/>
                <a:gd name="connsiteX1-1983" fmla="*/ 757287 w 1306525"/>
                <a:gd name="connsiteY1-1984" fmla="*/ 32444 h 1424419"/>
                <a:gd name="connsiteX2-1985" fmla="*/ 1206876 w 1306525"/>
                <a:gd name="connsiteY2-1986" fmla="*/ 284945 h 1424419"/>
                <a:gd name="connsiteX3-1987" fmla="*/ 1237706 w 1306525"/>
                <a:gd name="connsiteY3-1988" fmla="*/ 306775 h 1424419"/>
                <a:gd name="connsiteX4-1989" fmla="*/ 1304420 w 1306525"/>
                <a:gd name="connsiteY4-1990" fmla="*/ 434263 h 1424419"/>
                <a:gd name="connsiteX5-1991" fmla="*/ 1305806 w 1306525"/>
                <a:gd name="connsiteY5-1992" fmla="*/ 519922 h 1424419"/>
                <a:gd name="connsiteX6-1993" fmla="*/ 1301746 w 1306525"/>
                <a:gd name="connsiteY6-1994" fmla="*/ 953747 h 1424419"/>
                <a:gd name="connsiteX7-1995" fmla="*/ 1302599 w 1306525"/>
                <a:gd name="connsiteY7-1996" fmla="*/ 1003650 h 1424419"/>
                <a:gd name="connsiteX8-1997" fmla="*/ 1227376 w 1306525"/>
                <a:gd name="connsiteY8-1998" fmla="*/ 1152027 h 1424419"/>
                <a:gd name="connsiteX9-1999" fmla="*/ 1172881 w 1306525"/>
                <a:gd name="connsiteY9-2000" fmla="*/ 1179342 h 1424419"/>
                <a:gd name="connsiteX10-2001" fmla="*/ 792288 w 1306525"/>
                <a:gd name="connsiteY10-2002" fmla="*/ 1385653 h 1424419"/>
                <a:gd name="connsiteX11-2003" fmla="*/ 522686 w 1306525"/>
                <a:gd name="connsiteY11-2004" fmla="*/ 1384922 h 1424419"/>
                <a:gd name="connsiteX12-2005" fmla="*/ 94302 w 1306525"/>
                <a:gd name="connsiteY12-2006" fmla="*/ 1158755 h 1424419"/>
                <a:gd name="connsiteX13-2007" fmla="*/ 39429 w 1306525"/>
                <a:gd name="connsiteY13-2008" fmla="*/ 1117635 h 1424419"/>
                <a:gd name="connsiteX14-2009" fmla="*/ 667 w 1306525"/>
                <a:gd name="connsiteY14-2010" fmla="*/ 999105 h 1424419"/>
                <a:gd name="connsiteX15-2011" fmla="*/ 0 w 1306525"/>
                <a:gd name="connsiteY15-2012" fmla="*/ 972364 h 1424419"/>
                <a:gd name="connsiteX16-2013" fmla="*/ 2496 w 1306525"/>
                <a:gd name="connsiteY16-2014" fmla="*/ 463106 h 1424419"/>
                <a:gd name="connsiteX17-2015" fmla="*/ 2458 w 1306525"/>
                <a:gd name="connsiteY17-2016" fmla="*/ 429563 h 1424419"/>
                <a:gd name="connsiteX18-2017" fmla="*/ 75248 w 1306525"/>
                <a:gd name="connsiteY18-2018" fmla="*/ 303202 h 1424419"/>
                <a:gd name="connsiteX19-2019" fmla="*/ 106293 w 1306525"/>
                <a:gd name="connsiteY19-2020" fmla="*/ 282597 h 1424419"/>
                <a:gd name="connsiteX20-2021" fmla="*/ 541533 w 1306525"/>
                <a:gd name="connsiteY20-2022" fmla="*/ 38110 h 1424419"/>
                <a:gd name="connsiteX21-2023" fmla="*/ 653528 w 1306525"/>
                <a:gd name="connsiteY21-2024" fmla="*/ 0 h 1424419"/>
                <a:gd name="connsiteX0-2025" fmla="*/ 653528 w 1305814"/>
                <a:gd name="connsiteY0-2026" fmla="*/ 0 h 1424419"/>
                <a:gd name="connsiteX1-2027" fmla="*/ 757287 w 1305814"/>
                <a:gd name="connsiteY1-2028" fmla="*/ 32444 h 1424419"/>
                <a:gd name="connsiteX2-2029" fmla="*/ 1206876 w 1305814"/>
                <a:gd name="connsiteY2-2030" fmla="*/ 284945 h 1424419"/>
                <a:gd name="connsiteX3-2031" fmla="*/ 1237706 w 1305814"/>
                <a:gd name="connsiteY3-2032" fmla="*/ 306775 h 1424419"/>
                <a:gd name="connsiteX4-2033" fmla="*/ 1304420 w 1305814"/>
                <a:gd name="connsiteY4-2034" fmla="*/ 434263 h 1424419"/>
                <a:gd name="connsiteX5-2035" fmla="*/ 1305806 w 1305814"/>
                <a:gd name="connsiteY5-2036" fmla="*/ 519922 h 1424419"/>
                <a:gd name="connsiteX6-2037" fmla="*/ 1301746 w 1305814"/>
                <a:gd name="connsiteY6-2038" fmla="*/ 953747 h 1424419"/>
                <a:gd name="connsiteX7-2039" fmla="*/ 1302599 w 1305814"/>
                <a:gd name="connsiteY7-2040" fmla="*/ 1003650 h 1424419"/>
                <a:gd name="connsiteX8-2041" fmla="*/ 1227376 w 1305814"/>
                <a:gd name="connsiteY8-2042" fmla="*/ 1152027 h 1424419"/>
                <a:gd name="connsiteX9-2043" fmla="*/ 1172881 w 1305814"/>
                <a:gd name="connsiteY9-2044" fmla="*/ 1179342 h 1424419"/>
                <a:gd name="connsiteX10-2045" fmla="*/ 792288 w 1305814"/>
                <a:gd name="connsiteY10-2046" fmla="*/ 1385653 h 1424419"/>
                <a:gd name="connsiteX11-2047" fmla="*/ 522686 w 1305814"/>
                <a:gd name="connsiteY11-2048" fmla="*/ 1384922 h 1424419"/>
                <a:gd name="connsiteX12-2049" fmla="*/ 94302 w 1305814"/>
                <a:gd name="connsiteY12-2050" fmla="*/ 1158755 h 1424419"/>
                <a:gd name="connsiteX13-2051" fmla="*/ 39429 w 1305814"/>
                <a:gd name="connsiteY13-2052" fmla="*/ 1117635 h 1424419"/>
                <a:gd name="connsiteX14-2053" fmla="*/ 667 w 1305814"/>
                <a:gd name="connsiteY14-2054" fmla="*/ 999105 h 1424419"/>
                <a:gd name="connsiteX15-2055" fmla="*/ 0 w 1305814"/>
                <a:gd name="connsiteY15-2056" fmla="*/ 972364 h 1424419"/>
                <a:gd name="connsiteX16-2057" fmla="*/ 2496 w 1305814"/>
                <a:gd name="connsiteY16-2058" fmla="*/ 463106 h 1424419"/>
                <a:gd name="connsiteX17-2059" fmla="*/ 2458 w 1305814"/>
                <a:gd name="connsiteY17-2060" fmla="*/ 429563 h 1424419"/>
                <a:gd name="connsiteX18-2061" fmla="*/ 75248 w 1305814"/>
                <a:gd name="connsiteY18-2062" fmla="*/ 303202 h 1424419"/>
                <a:gd name="connsiteX19-2063" fmla="*/ 106293 w 1305814"/>
                <a:gd name="connsiteY19-2064" fmla="*/ 282597 h 1424419"/>
                <a:gd name="connsiteX20-2065" fmla="*/ 541533 w 1305814"/>
                <a:gd name="connsiteY20-2066" fmla="*/ 38110 h 1424419"/>
                <a:gd name="connsiteX21-2067" fmla="*/ 653528 w 1305814"/>
                <a:gd name="connsiteY21-2068" fmla="*/ 0 h 1424419"/>
                <a:gd name="connsiteX0-2069" fmla="*/ 653528 w 1305814"/>
                <a:gd name="connsiteY0-2070" fmla="*/ 0 h 1424419"/>
                <a:gd name="connsiteX1-2071" fmla="*/ 757287 w 1305814"/>
                <a:gd name="connsiteY1-2072" fmla="*/ 32444 h 1424419"/>
                <a:gd name="connsiteX2-2073" fmla="*/ 1206876 w 1305814"/>
                <a:gd name="connsiteY2-2074" fmla="*/ 284945 h 1424419"/>
                <a:gd name="connsiteX3-2075" fmla="*/ 1237706 w 1305814"/>
                <a:gd name="connsiteY3-2076" fmla="*/ 306775 h 1424419"/>
                <a:gd name="connsiteX4-2077" fmla="*/ 1304420 w 1305814"/>
                <a:gd name="connsiteY4-2078" fmla="*/ 434263 h 1424419"/>
                <a:gd name="connsiteX5-2079" fmla="*/ 1305806 w 1305814"/>
                <a:gd name="connsiteY5-2080" fmla="*/ 519922 h 1424419"/>
                <a:gd name="connsiteX6-2081" fmla="*/ 1301746 w 1305814"/>
                <a:gd name="connsiteY6-2082" fmla="*/ 953747 h 1424419"/>
                <a:gd name="connsiteX7-2083" fmla="*/ 1302599 w 1305814"/>
                <a:gd name="connsiteY7-2084" fmla="*/ 1003650 h 1424419"/>
                <a:gd name="connsiteX8-2085" fmla="*/ 1227376 w 1305814"/>
                <a:gd name="connsiteY8-2086" fmla="*/ 1152027 h 1424419"/>
                <a:gd name="connsiteX9-2087" fmla="*/ 1172881 w 1305814"/>
                <a:gd name="connsiteY9-2088" fmla="*/ 1179342 h 1424419"/>
                <a:gd name="connsiteX10-2089" fmla="*/ 792288 w 1305814"/>
                <a:gd name="connsiteY10-2090" fmla="*/ 1385653 h 1424419"/>
                <a:gd name="connsiteX11-2091" fmla="*/ 522686 w 1305814"/>
                <a:gd name="connsiteY11-2092" fmla="*/ 1384922 h 1424419"/>
                <a:gd name="connsiteX12-2093" fmla="*/ 94302 w 1305814"/>
                <a:gd name="connsiteY12-2094" fmla="*/ 1158755 h 1424419"/>
                <a:gd name="connsiteX13-2095" fmla="*/ 39429 w 1305814"/>
                <a:gd name="connsiteY13-2096" fmla="*/ 1117635 h 1424419"/>
                <a:gd name="connsiteX14-2097" fmla="*/ 667 w 1305814"/>
                <a:gd name="connsiteY14-2098" fmla="*/ 999105 h 1424419"/>
                <a:gd name="connsiteX15-2099" fmla="*/ 0 w 1305814"/>
                <a:gd name="connsiteY15-2100" fmla="*/ 972364 h 1424419"/>
                <a:gd name="connsiteX16-2101" fmla="*/ 2496 w 1305814"/>
                <a:gd name="connsiteY16-2102" fmla="*/ 463106 h 1424419"/>
                <a:gd name="connsiteX17-2103" fmla="*/ 2458 w 1305814"/>
                <a:gd name="connsiteY17-2104" fmla="*/ 429563 h 1424419"/>
                <a:gd name="connsiteX18-2105" fmla="*/ 75248 w 1305814"/>
                <a:gd name="connsiteY18-2106" fmla="*/ 303202 h 1424419"/>
                <a:gd name="connsiteX19-2107" fmla="*/ 106293 w 1305814"/>
                <a:gd name="connsiteY19-2108" fmla="*/ 282597 h 1424419"/>
                <a:gd name="connsiteX20-2109" fmla="*/ 541533 w 1305814"/>
                <a:gd name="connsiteY20-2110" fmla="*/ 38110 h 1424419"/>
                <a:gd name="connsiteX21-2111" fmla="*/ 653528 w 1305814"/>
                <a:gd name="connsiteY21-2112" fmla="*/ 0 h 1424419"/>
                <a:gd name="connsiteX0-2113" fmla="*/ 653528 w 1305814"/>
                <a:gd name="connsiteY0-2114" fmla="*/ 0 h 1424419"/>
                <a:gd name="connsiteX1-2115" fmla="*/ 757287 w 1305814"/>
                <a:gd name="connsiteY1-2116" fmla="*/ 32444 h 1424419"/>
                <a:gd name="connsiteX2-2117" fmla="*/ 1206876 w 1305814"/>
                <a:gd name="connsiteY2-2118" fmla="*/ 284945 h 1424419"/>
                <a:gd name="connsiteX3-2119" fmla="*/ 1237706 w 1305814"/>
                <a:gd name="connsiteY3-2120" fmla="*/ 306775 h 1424419"/>
                <a:gd name="connsiteX4-2121" fmla="*/ 1304420 w 1305814"/>
                <a:gd name="connsiteY4-2122" fmla="*/ 434263 h 1424419"/>
                <a:gd name="connsiteX5-2123" fmla="*/ 1305806 w 1305814"/>
                <a:gd name="connsiteY5-2124" fmla="*/ 519922 h 1424419"/>
                <a:gd name="connsiteX6-2125" fmla="*/ 1301746 w 1305814"/>
                <a:gd name="connsiteY6-2126" fmla="*/ 953747 h 1424419"/>
                <a:gd name="connsiteX7-2127" fmla="*/ 1302599 w 1305814"/>
                <a:gd name="connsiteY7-2128" fmla="*/ 1003650 h 1424419"/>
                <a:gd name="connsiteX8-2129" fmla="*/ 1227376 w 1305814"/>
                <a:gd name="connsiteY8-2130" fmla="*/ 1152027 h 1424419"/>
                <a:gd name="connsiteX9-2131" fmla="*/ 1174235 w 1305814"/>
                <a:gd name="connsiteY9-2132" fmla="*/ 1184756 h 1424419"/>
                <a:gd name="connsiteX10-2133" fmla="*/ 792288 w 1305814"/>
                <a:gd name="connsiteY10-2134" fmla="*/ 1385653 h 1424419"/>
                <a:gd name="connsiteX11-2135" fmla="*/ 522686 w 1305814"/>
                <a:gd name="connsiteY11-2136" fmla="*/ 1384922 h 1424419"/>
                <a:gd name="connsiteX12-2137" fmla="*/ 94302 w 1305814"/>
                <a:gd name="connsiteY12-2138" fmla="*/ 1158755 h 1424419"/>
                <a:gd name="connsiteX13-2139" fmla="*/ 39429 w 1305814"/>
                <a:gd name="connsiteY13-2140" fmla="*/ 1117635 h 1424419"/>
                <a:gd name="connsiteX14-2141" fmla="*/ 667 w 1305814"/>
                <a:gd name="connsiteY14-2142" fmla="*/ 999105 h 1424419"/>
                <a:gd name="connsiteX15-2143" fmla="*/ 0 w 1305814"/>
                <a:gd name="connsiteY15-2144" fmla="*/ 972364 h 1424419"/>
                <a:gd name="connsiteX16-2145" fmla="*/ 2496 w 1305814"/>
                <a:gd name="connsiteY16-2146" fmla="*/ 463106 h 1424419"/>
                <a:gd name="connsiteX17-2147" fmla="*/ 2458 w 1305814"/>
                <a:gd name="connsiteY17-2148" fmla="*/ 429563 h 1424419"/>
                <a:gd name="connsiteX18-2149" fmla="*/ 75248 w 1305814"/>
                <a:gd name="connsiteY18-2150" fmla="*/ 303202 h 1424419"/>
                <a:gd name="connsiteX19-2151" fmla="*/ 106293 w 1305814"/>
                <a:gd name="connsiteY19-2152" fmla="*/ 282597 h 1424419"/>
                <a:gd name="connsiteX20-2153" fmla="*/ 541533 w 1305814"/>
                <a:gd name="connsiteY20-2154" fmla="*/ 38110 h 1424419"/>
                <a:gd name="connsiteX21-2155" fmla="*/ 653528 w 1305814"/>
                <a:gd name="connsiteY21-2156" fmla="*/ 0 h 1424419"/>
                <a:gd name="connsiteX0-2157" fmla="*/ 653528 w 1305814"/>
                <a:gd name="connsiteY0-2158" fmla="*/ 0 h 1424419"/>
                <a:gd name="connsiteX1-2159" fmla="*/ 757287 w 1305814"/>
                <a:gd name="connsiteY1-2160" fmla="*/ 32444 h 1424419"/>
                <a:gd name="connsiteX2-2161" fmla="*/ 1206876 w 1305814"/>
                <a:gd name="connsiteY2-2162" fmla="*/ 284945 h 1424419"/>
                <a:gd name="connsiteX3-2163" fmla="*/ 1237706 w 1305814"/>
                <a:gd name="connsiteY3-2164" fmla="*/ 306775 h 1424419"/>
                <a:gd name="connsiteX4-2165" fmla="*/ 1304420 w 1305814"/>
                <a:gd name="connsiteY4-2166" fmla="*/ 434263 h 1424419"/>
                <a:gd name="connsiteX5-2167" fmla="*/ 1305806 w 1305814"/>
                <a:gd name="connsiteY5-2168" fmla="*/ 519922 h 1424419"/>
                <a:gd name="connsiteX6-2169" fmla="*/ 1301746 w 1305814"/>
                <a:gd name="connsiteY6-2170" fmla="*/ 953747 h 1424419"/>
                <a:gd name="connsiteX7-2171" fmla="*/ 1302599 w 1305814"/>
                <a:gd name="connsiteY7-2172" fmla="*/ 1003650 h 1424419"/>
                <a:gd name="connsiteX8-2173" fmla="*/ 1227376 w 1305814"/>
                <a:gd name="connsiteY8-2174" fmla="*/ 1152027 h 1424419"/>
                <a:gd name="connsiteX9-2175" fmla="*/ 1174235 w 1305814"/>
                <a:gd name="connsiteY9-2176" fmla="*/ 1184756 h 1424419"/>
                <a:gd name="connsiteX10-2177" fmla="*/ 792288 w 1305814"/>
                <a:gd name="connsiteY10-2178" fmla="*/ 1385653 h 1424419"/>
                <a:gd name="connsiteX11-2179" fmla="*/ 522686 w 1305814"/>
                <a:gd name="connsiteY11-2180" fmla="*/ 1384922 h 1424419"/>
                <a:gd name="connsiteX12-2181" fmla="*/ 94302 w 1305814"/>
                <a:gd name="connsiteY12-2182" fmla="*/ 1158755 h 1424419"/>
                <a:gd name="connsiteX13-2183" fmla="*/ 39429 w 1305814"/>
                <a:gd name="connsiteY13-2184" fmla="*/ 1117635 h 1424419"/>
                <a:gd name="connsiteX14-2185" fmla="*/ 667 w 1305814"/>
                <a:gd name="connsiteY14-2186" fmla="*/ 999105 h 1424419"/>
                <a:gd name="connsiteX15-2187" fmla="*/ 0 w 1305814"/>
                <a:gd name="connsiteY15-2188" fmla="*/ 972364 h 1424419"/>
                <a:gd name="connsiteX16-2189" fmla="*/ 2496 w 1305814"/>
                <a:gd name="connsiteY16-2190" fmla="*/ 463106 h 1424419"/>
                <a:gd name="connsiteX17-2191" fmla="*/ 2458 w 1305814"/>
                <a:gd name="connsiteY17-2192" fmla="*/ 429563 h 1424419"/>
                <a:gd name="connsiteX18-2193" fmla="*/ 75248 w 1305814"/>
                <a:gd name="connsiteY18-2194" fmla="*/ 303202 h 1424419"/>
                <a:gd name="connsiteX19-2195" fmla="*/ 106293 w 1305814"/>
                <a:gd name="connsiteY19-2196" fmla="*/ 282597 h 1424419"/>
                <a:gd name="connsiteX20-2197" fmla="*/ 541533 w 1305814"/>
                <a:gd name="connsiteY20-2198" fmla="*/ 38110 h 1424419"/>
                <a:gd name="connsiteX21-2199" fmla="*/ 653528 w 1305814"/>
                <a:gd name="connsiteY21-2200" fmla="*/ 0 h 1424419"/>
                <a:gd name="connsiteX0-2201" fmla="*/ 653528 w 1305814"/>
                <a:gd name="connsiteY0-2202" fmla="*/ 0 h 1427408"/>
                <a:gd name="connsiteX1-2203" fmla="*/ 757287 w 1305814"/>
                <a:gd name="connsiteY1-2204" fmla="*/ 32444 h 1427408"/>
                <a:gd name="connsiteX2-2205" fmla="*/ 1206876 w 1305814"/>
                <a:gd name="connsiteY2-2206" fmla="*/ 284945 h 1427408"/>
                <a:gd name="connsiteX3-2207" fmla="*/ 1237706 w 1305814"/>
                <a:gd name="connsiteY3-2208" fmla="*/ 306775 h 1427408"/>
                <a:gd name="connsiteX4-2209" fmla="*/ 1304420 w 1305814"/>
                <a:gd name="connsiteY4-2210" fmla="*/ 434263 h 1427408"/>
                <a:gd name="connsiteX5-2211" fmla="*/ 1305806 w 1305814"/>
                <a:gd name="connsiteY5-2212" fmla="*/ 519922 h 1427408"/>
                <a:gd name="connsiteX6-2213" fmla="*/ 1301746 w 1305814"/>
                <a:gd name="connsiteY6-2214" fmla="*/ 953747 h 1427408"/>
                <a:gd name="connsiteX7-2215" fmla="*/ 1302599 w 1305814"/>
                <a:gd name="connsiteY7-2216" fmla="*/ 1003650 h 1427408"/>
                <a:gd name="connsiteX8-2217" fmla="*/ 1227376 w 1305814"/>
                <a:gd name="connsiteY8-2218" fmla="*/ 1152027 h 1427408"/>
                <a:gd name="connsiteX9-2219" fmla="*/ 1174235 w 1305814"/>
                <a:gd name="connsiteY9-2220" fmla="*/ 1184756 h 1427408"/>
                <a:gd name="connsiteX10-2221" fmla="*/ 792288 w 1305814"/>
                <a:gd name="connsiteY10-2222" fmla="*/ 1385653 h 1427408"/>
                <a:gd name="connsiteX11-2223" fmla="*/ 517719 w 1305814"/>
                <a:gd name="connsiteY11-2224" fmla="*/ 1389889 h 1427408"/>
                <a:gd name="connsiteX12-2225" fmla="*/ 94302 w 1305814"/>
                <a:gd name="connsiteY12-2226" fmla="*/ 1158755 h 1427408"/>
                <a:gd name="connsiteX13-2227" fmla="*/ 39429 w 1305814"/>
                <a:gd name="connsiteY13-2228" fmla="*/ 1117635 h 1427408"/>
                <a:gd name="connsiteX14-2229" fmla="*/ 667 w 1305814"/>
                <a:gd name="connsiteY14-2230" fmla="*/ 999105 h 1427408"/>
                <a:gd name="connsiteX15-2231" fmla="*/ 0 w 1305814"/>
                <a:gd name="connsiteY15-2232" fmla="*/ 972364 h 1427408"/>
                <a:gd name="connsiteX16-2233" fmla="*/ 2496 w 1305814"/>
                <a:gd name="connsiteY16-2234" fmla="*/ 463106 h 1427408"/>
                <a:gd name="connsiteX17-2235" fmla="*/ 2458 w 1305814"/>
                <a:gd name="connsiteY17-2236" fmla="*/ 429563 h 1427408"/>
                <a:gd name="connsiteX18-2237" fmla="*/ 75248 w 1305814"/>
                <a:gd name="connsiteY18-2238" fmla="*/ 303202 h 1427408"/>
                <a:gd name="connsiteX19-2239" fmla="*/ 106293 w 1305814"/>
                <a:gd name="connsiteY19-2240" fmla="*/ 282597 h 1427408"/>
                <a:gd name="connsiteX20-2241" fmla="*/ 541533 w 1305814"/>
                <a:gd name="connsiteY20-2242" fmla="*/ 38110 h 1427408"/>
                <a:gd name="connsiteX21-2243" fmla="*/ 653528 w 1305814"/>
                <a:gd name="connsiteY21-2244" fmla="*/ 0 h 1427408"/>
                <a:gd name="connsiteX0-2245" fmla="*/ 653528 w 1305814"/>
                <a:gd name="connsiteY0-2246" fmla="*/ 0 h 1427408"/>
                <a:gd name="connsiteX1-2247" fmla="*/ 757287 w 1305814"/>
                <a:gd name="connsiteY1-2248" fmla="*/ 32444 h 1427408"/>
                <a:gd name="connsiteX2-2249" fmla="*/ 1206876 w 1305814"/>
                <a:gd name="connsiteY2-2250" fmla="*/ 284945 h 1427408"/>
                <a:gd name="connsiteX3-2251" fmla="*/ 1237706 w 1305814"/>
                <a:gd name="connsiteY3-2252" fmla="*/ 306775 h 1427408"/>
                <a:gd name="connsiteX4-2253" fmla="*/ 1304420 w 1305814"/>
                <a:gd name="connsiteY4-2254" fmla="*/ 434263 h 1427408"/>
                <a:gd name="connsiteX5-2255" fmla="*/ 1305806 w 1305814"/>
                <a:gd name="connsiteY5-2256" fmla="*/ 519922 h 1427408"/>
                <a:gd name="connsiteX6-2257" fmla="*/ 1301746 w 1305814"/>
                <a:gd name="connsiteY6-2258" fmla="*/ 953747 h 1427408"/>
                <a:gd name="connsiteX7-2259" fmla="*/ 1302599 w 1305814"/>
                <a:gd name="connsiteY7-2260" fmla="*/ 1003650 h 1427408"/>
                <a:gd name="connsiteX8-2261" fmla="*/ 1227376 w 1305814"/>
                <a:gd name="connsiteY8-2262" fmla="*/ 1152027 h 1427408"/>
                <a:gd name="connsiteX9-2263" fmla="*/ 1174235 w 1305814"/>
                <a:gd name="connsiteY9-2264" fmla="*/ 1184756 h 1427408"/>
                <a:gd name="connsiteX10-2265" fmla="*/ 792288 w 1305814"/>
                <a:gd name="connsiteY10-2266" fmla="*/ 1385653 h 1427408"/>
                <a:gd name="connsiteX11-2267" fmla="*/ 517719 w 1305814"/>
                <a:gd name="connsiteY11-2268" fmla="*/ 1389889 h 1427408"/>
                <a:gd name="connsiteX12-2269" fmla="*/ 94302 w 1305814"/>
                <a:gd name="connsiteY12-2270" fmla="*/ 1158755 h 1427408"/>
                <a:gd name="connsiteX13-2271" fmla="*/ 39429 w 1305814"/>
                <a:gd name="connsiteY13-2272" fmla="*/ 1117635 h 1427408"/>
                <a:gd name="connsiteX14-2273" fmla="*/ 667 w 1305814"/>
                <a:gd name="connsiteY14-2274" fmla="*/ 999105 h 1427408"/>
                <a:gd name="connsiteX15-2275" fmla="*/ 0 w 1305814"/>
                <a:gd name="connsiteY15-2276" fmla="*/ 972364 h 1427408"/>
                <a:gd name="connsiteX16-2277" fmla="*/ 2496 w 1305814"/>
                <a:gd name="connsiteY16-2278" fmla="*/ 463106 h 1427408"/>
                <a:gd name="connsiteX17-2279" fmla="*/ 2458 w 1305814"/>
                <a:gd name="connsiteY17-2280" fmla="*/ 429563 h 1427408"/>
                <a:gd name="connsiteX18-2281" fmla="*/ 75248 w 1305814"/>
                <a:gd name="connsiteY18-2282" fmla="*/ 303202 h 1427408"/>
                <a:gd name="connsiteX19-2283" fmla="*/ 106293 w 1305814"/>
                <a:gd name="connsiteY19-2284" fmla="*/ 282597 h 1427408"/>
                <a:gd name="connsiteX20-2285" fmla="*/ 541533 w 1305814"/>
                <a:gd name="connsiteY20-2286" fmla="*/ 38110 h 1427408"/>
                <a:gd name="connsiteX21-2287" fmla="*/ 653528 w 1305814"/>
                <a:gd name="connsiteY21-2288" fmla="*/ 0 h 1427408"/>
                <a:gd name="connsiteX0-2289" fmla="*/ 653528 w 1305814"/>
                <a:gd name="connsiteY0-2290" fmla="*/ 0 h 1421591"/>
                <a:gd name="connsiteX1-2291" fmla="*/ 757287 w 1305814"/>
                <a:gd name="connsiteY1-2292" fmla="*/ 32444 h 1421591"/>
                <a:gd name="connsiteX2-2293" fmla="*/ 1206876 w 1305814"/>
                <a:gd name="connsiteY2-2294" fmla="*/ 284945 h 1421591"/>
                <a:gd name="connsiteX3-2295" fmla="*/ 1237706 w 1305814"/>
                <a:gd name="connsiteY3-2296" fmla="*/ 306775 h 1421591"/>
                <a:gd name="connsiteX4-2297" fmla="*/ 1304420 w 1305814"/>
                <a:gd name="connsiteY4-2298" fmla="*/ 434263 h 1421591"/>
                <a:gd name="connsiteX5-2299" fmla="*/ 1305806 w 1305814"/>
                <a:gd name="connsiteY5-2300" fmla="*/ 519922 h 1421591"/>
                <a:gd name="connsiteX6-2301" fmla="*/ 1301746 w 1305814"/>
                <a:gd name="connsiteY6-2302" fmla="*/ 953747 h 1421591"/>
                <a:gd name="connsiteX7-2303" fmla="*/ 1302599 w 1305814"/>
                <a:gd name="connsiteY7-2304" fmla="*/ 1003650 h 1421591"/>
                <a:gd name="connsiteX8-2305" fmla="*/ 1227376 w 1305814"/>
                <a:gd name="connsiteY8-2306" fmla="*/ 1152027 h 1421591"/>
                <a:gd name="connsiteX9-2307" fmla="*/ 1174235 w 1305814"/>
                <a:gd name="connsiteY9-2308" fmla="*/ 1184756 h 1421591"/>
                <a:gd name="connsiteX10-2309" fmla="*/ 792288 w 1305814"/>
                <a:gd name="connsiteY10-2310" fmla="*/ 1385653 h 1421591"/>
                <a:gd name="connsiteX11-2311" fmla="*/ 502818 w 1305814"/>
                <a:gd name="connsiteY11-2312" fmla="*/ 1379955 h 1421591"/>
                <a:gd name="connsiteX12-2313" fmla="*/ 94302 w 1305814"/>
                <a:gd name="connsiteY12-2314" fmla="*/ 1158755 h 1421591"/>
                <a:gd name="connsiteX13-2315" fmla="*/ 39429 w 1305814"/>
                <a:gd name="connsiteY13-2316" fmla="*/ 1117635 h 1421591"/>
                <a:gd name="connsiteX14-2317" fmla="*/ 667 w 1305814"/>
                <a:gd name="connsiteY14-2318" fmla="*/ 999105 h 1421591"/>
                <a:gd name="connsiteX15-2319" fmla="*/ 0 w 1305814"/>
                <a:gd name="connsiteY15-2320" fmla="*/ 972364 h 1421591"/>
                <a:gd name="connsiteX16-2321" fmla="*/ 2496 w 1305814"/>
                <a:gd name="connsiteY16-2322" fmla="*/ 463106 h 1421591"/>
                <a:gd name="connsiteX17-2323" fmla="*/ 2458 w 1305814"/>
                <a:gd name="connsiteY17-2324" fmla="*/ 429563 h 1421591"/>
                <a:gd name="connsiteX18-2325" fmla="*/ 75248 w 1305814"/>
                <a:gd name="connsiteY18-2326" fmla="*/ 303202 h 1421591"/>
                <a:gd name="connsiteX19-2327" fmla="*/ 106293 w 1305814"/>
                <a:gd name="connsiteY19-2328" fmla="*/ 282597 h 1421591"/>
                <a:gd name="connsiteX20-2329" fmla="*/ 541533 w 1305814"/>
                <a:gd name="connsiteY20-2330" fmla="*/ 38110 h 1421591"/>
                <a:gd name="connsiteX21-2331" fmla="*/ 653528 w 1305814"/>
                <a:gd name="connsiteY21-2332" fmla="*/ 0 h 1421591"/>
                <a:gd name="connsiteX0-2333" fmla="*/ 653528 w 1305814"/>
                <a:gd name="connsiteY0-2334" fmla="*/ 0 h 1423589"/>
                <a:gd name="connsiteX1-2335" fmla="*/ 757287 w 1305814"/>
                <a:gd name="connsiteY1-2336" fmla="*/ 32444 h 1423589"/>
                <a:gd name="connsiteX2-2337" fmla="*/ 1206876 w 1305814"/>
                <a:gd name="connsiteY2-2338" fmla="*/ 284945 h 1423589"/>
                <a:gd name="connsiteX3-2339" fmla="*/ 1237706 w 1305814"/>
                <a:gd name="connsiteY3-2340" fmla="*/ 306775 h 1423589"/>
                <a:gd name="connsiteX4-2341" fmla="*/ 1304420 w 1305814"/>
                <a:gd name="connsiteY4-2342" fmla="*/ 434263 h 1423589"/>
                <a:gd name="connsiteX5-2343" fmla="*/ 1305806 w 1305814"/>
                <a:gd name="connsiteY5-2344" fmla="*/ 519922 h 1423589"/>
                <a:gd name="connsiteX6-2345" fmla="*/ 1301746 w 1305814"/>
                <a:gd name="connsiteY6-2346" fmla="*/ 953747 h 1423589"/>
                <a:gd name="connsiteX7-2347" fmla="*/ 1302599 w 1305814"/>
                <a:gd name="connsiteY7-2348" fmla="*/ 1003650 h 1423589"/>
                <a:gd name="connsiteX8-2349" fmla="*/ 1227376 w 1305814"/>
                <a:gd name="connsiteY8-2350" fmla="*/ 1152027 h 1423589"/>
                <a:gd name="connsiteX9-2351" fmla="*/ 1174235 w 1305814"/>
                <a:gd name="connsiteY9-2352" fmla="*/ 1184756 h 1423589"/>
                <a:gd name="connsiteX10-2353" fmla="*/ 792288 w 1305814"/>
                <a:gd name="connsiteY10-2354" fmla="*/ 1385653 h 1423589"/>
                <a:gd name="connsiteX11-2355" fmla="*/ 502818 w 1305814"/>
                <a:gd name="connsiteY11-2356" fmla="*/ 1379955 h 1423589"/>
                <a:gd name="connsiteX12-2357" fmla="*/ 94302 w 1305814"/>
                <a:gd name="connsiteY12-2358" fmla="*/ 1158755 h 1423589"/>
                <a:gd name="connsiteX13-2359" fmla="*/ 39429 w 1305814"/>
                <a:gd name="connsiteY13-2360" fmla="*/ 1117635 h 1423589"/>
                <a:gd name="connsiteX14-2361" fmla="*/ 667 w 1305814"/>
                <a:gd name="connsiteY14-2362" fmla="*/ 999105 h 1423589"/>
                <a:gd name="connsiteX15-2363" fmla="*/ 0 w 1305814"/>
                <a:gd name="connsiteY15-2364" fmla="*/ 972364 h 1423589"/>
                <a:gd name="connsiteX16-2365" fmla="*/ 2496 w 1305814"/>
                <a:gd name="connsiteY16-2366" fmla="*/ 463106 h 1423589"/>
                <a:gd name="connsiteX17-2367" fmla="*/ 2458 w 1305814"/>
                <a:gd name="connsiteY17-2368" fmla="*/ 429563 h 1423589"/>
                <a:gd name="connsiteX18-2369" fmla="*/ 75248 w 1305814"/>
                <a:gd name="connsiteY18-2370" fmla="*/ 303202 h 1423589"/>
                <a:gd name="connsiteX19-2371" fmla="*/ 106293 w 1305814"/>
                <a:gd name="connsiteY19-2372" fmla="*/ 282597 h 1423589"/>
                <a:gd name="connsiteX20-2373" fmla="*/ 541533 w 1305814"/>
                <a:gd name="connsiteY20-2374" fmla="*/ 38110 h 1423589"/>
                <a:gd name="connsiteX21-2375" fmla="*/ 653528 w 1305814"/>
                <a:gd name="connsiteY21-2376" fmla="*/ 0 h 14235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1305814" h="1423589">
                  <a:moveTo>
                    <a:pt x="653528" y="0"/>
                  </a:moveTo>
                  <a:cubicBezTo>
                    <a:pt x="684553" y="-1"/>
                    <a:pt x="736057" y="24011"/>
                    <a:pt x="757287" y="32444"/>
                  </a:cubicBezTo>
                  <a:lnTo>
                    <a:pt x="1206876" y="284945"/>
                  </a:lnTo>
                  <a:cubicBezTo>
                    <a:pt x="1213399" y="291230"/>
                    <a:pt x="1233090" y="301119"/>
                    <a:pt x="1237706" y="306775"/>
                  </a:cubicBezTo>
                  <a:cubicBezTo>
                    <a:pt x="1285405" y="341141"/>
                    <a:pt x="1301367" y="360355"/>
                    <a:pt x="1304420" y="434263"/>
                  </a:cubicBezTo>
                  <a:cubicBezTo>
                    <a:pt x="1306256" y="435452"/>
                    <a:pt x="1303756" y="518852"/>
                    <a:pt x="1305806" y="519922"/>
                  </a:cubicBezTo>
                  <a:cubicBezTo>
                    <a:pt x="1306028" y="563787"/>
                    <a:pt x="1301771" y="907207"/>
                    <a:pt x="1301746" y="953747"/>
                  </a:cubicBezTo>
                  <a:cubicBezTo>
                    <a:pt x="1301579" y="970833"/>
                    <a:pt x="1302766" y="986564"/>
                    <a:pt x="1302599" y="1003650"/>
                  </a:cubicBezTo>
                  <a:cubicBezTo>
                    <a:pt x="1298075" y="1097264"/>
                    <a:pt x="1299308" y="1117497"/>
                    <a:pt x="1227376" y="1152027"/>
                  </a:cubicBezTo>
                  <a:cubicBezTo>
                    <a:pt x="1229069" y="1151612"/>
                    <a:pt x="1262992" y="1133636"/>
                    <a:pt x="1174235" y="1184756"/>
                  </a:cubicBezTo>
                  <a:cubicBezTo>
                    <a:pt x="1102911" y="1225835"/>
                    <a:pt x="986013" y="1283805"/>
                    <a:pt x="792288" y="1385653"/>
                  </a:cubicBezTo>
                  <a:cubicBezTo>
                    <a:pt x="702978" y="1424034"/>
                    <a:pt x="634560" y="1449454"/>
                    <a:pt x="502818" y="1379955"/>
                  </a:cubicBezTo>
                  <a:cubicBezTo>
                    <a:pt x="358670" y="1301859"/>
                    <a:pt x="241278" y="1242506"/>
                    <a:pt x="94302" y="1158755"/>
                  </a:cubicBezTo>
                  <a:cubicBezTo>
                    <a:pt x="64301" y="1138833"/>
                    <a:pt x="61069" y="1137739"/>
                    <a:pt x="39429" y="1117635"/>
                  </a:cubicBezTo>
                  <a:cubicBezTo>
                    <a:pt x="9399" y="1091481"/>
                    <a:pt x="81" y="1056313"/>
                    <a:pt x="667" y="999105"/>
                  </a:cubicBezTo>
                  <a:cubicBezTo>
                    <a:pt x="445" y="990191"/>
                    <a:pt x="222" y="981278"/>
                    <a:pt x="0" y="972364"/>
                  </a:cubicBezTo>
                  <a:lnTo>
                    <a:pt x="2496" y="463106"/>
                  </a:lnTo>
                  <a:cubicBezTo>
                    <a:pt x="2483" y="451925"/>
                    <a:pt x="2471" y="440744"/>
                    <a:pt x="2458" y="429563"/>
                  </a:cubicBezTo>
                  <a:cubicBezTo>
                    <a:pt x="2770" y="365277"/>
                    <a:pt x="14732" y="348090"/>
                    <a:pt x="75248" y="303202"/>
                  </a:cubicBezTo>
                  <a:lnTo>
                    <a:pt x="106293" y="282597"/>
                  </a:lnTo>
                  <a:lnTo>
                    <a:pt x="541533" y="38110"/>
                  </a:lnTo>
                  <a:cubicBezTo>
                    <a:pt x="582751" y="12487"/>
                    <a:pt x="613897" y="0"/>
                    <a:pt x="653528" y="0"/>
                  </a:cubicBezTo>
                  <a:close/>
                </a:path>
              </a:pathLst>
            </a:custGeom>
            <a:solidFill>
              <a:schemeClr val="bg1"/>
            </a:solidFill>
            <a:ln w="15875" cap="flat" cmpd="sng" algn="ctr">
              <a:solidFill>
                <a:srgbClr val="5391ED"/>
              </a:solidFill>
              <a:prstDash val="solid"/>
            </a:ln>
            <a:effectLst>
              <a:innerShdw blurRad="266700" dist="203200" dir="18900000">
                <a:prstClr val="black">
                  <a:alpha val="20000"/>
                </a:prstClr>
              </a:innerShdw>
            </a:effec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5391ED"/>
                  </a:solidFill>
                  <a:effectLst/>
                  <a:uLnTx/>
                  <a:uFillTx/>
                  <a:latin typeface="Impact" panose="020B0806030902050204" pitchFamily="34" charset="0"/>
                  <a:ea typeface="微软雅黑" panose="020B0503020204020204" pitchFamily="34" charset="-122"/>
                  <a:cs typeface="+mn-cs"/>
                </a:rPr>
                <a:t>05</a:t>
              </a: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4582759" y="766445"/>
            <a:ext cx="2678654" cy="1550670"/>
            <a:chOff x="8379" y="1207"/>
            <a:chExt cx="2442" cy="2442"/>
          </a:xfrm>
        </p:grpSpPr>
        <p:sp>
          <p:nvSpPr>
            <p:cNvPr id="11" name="矩形 10"/>
            <p:cNvSpPr/>
            <p:nvPr/>
          </p:nvSpPr>
          <p:spPr>
            <a:xfrm>
              <a:off x="8379" y="1207"/>
              <a:ext cx="2442" cy="2442"/>
            </a:xfrm>
            <a:prstGeom prst="rect">
              <a:avLst/>
            </a:prstGeom>
            <a:solidFill>
              <a:srgbClr val="5391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8560" y="1445"/>
              <a:ext cx="2029" cy="1947"/>
            </a:xfrm>
            <a:prstGeom prst="rect">
              <a:avLst/>
            </a:prstGeom>
            <a:solidFill>
              <a:srgbClr val="6CA4F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TextBox 23"/>
            <p:cNvSpPr txBox="1"/>
            <p:nvPr/>
          </p:nvSpPr>
          <p:spPr>
            <a:xfrm>
              <a:off x="8583" y="1660"/>
              <a:ext cx="2033" cy="189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zh-CN" altLang="en-US" sz="3600" b="1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pitchFamily="34" charset="-122"/>
                </a:rPr>
                <a:t>总体情况</a:t>
              </a:r>
              <a:endParaRPr lang="zh-CN" altLang="en-US" sz="3600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</a:endParaRPr>
            </a:p>
          </p:txBody>
        </p:sp>
        <p:sp>
          <p:nvSpPr>
            <p:cNvPr id="14" name="TextBox 24"/>
            <p:cNvSpPr txBox="1"/>
            <p:nvPr/>
          </p:nvSpPr>
          <p:spPr>
            <a:xfrm>
              <a:off x="8705" y="2678"/>
              <a:ext cx="1791" cy="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200" b="1" dirty="0">
                  <a:solidFill>
                    <a:schemeClr val="bg1"/>
                  </a:solidFill>
                  <a:latin typeface="方正兰亭黑_GBK" panose="02000000000000000000" pitchFamily="2" charset="-122"/>
                  <a:ea typeface="方正兰亭黑_GBK" panose="02000000000000000000" pitchFamily="2" charset="-122"/>
                </a:rPr>
                <a:t>CATALOG</a:t>
              </a:r>
            </a:p>
          </p:txBody>
        </p:sp>
      </p:grpSp>
      <p:sp>
        <p:nvSpPr>
          <p:cNvPr id="24" name="TextBox 37"/>
          <p:cNvSpPr txBox="1"/>
          <p:nvPr/>
        </p:nvSpPr>
        <p:spPr>
          <a:xfrm>
            <a:off x="1644015" y="4956810"/>
            <a:ext cx="1717934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b="1" dirty="0" smtClean="0"/>
              <a:t>组织领导和制度建设情况</a:t>
            </a:r>
            <a:endParaRPr lang="zh-CN" altLang="en-US" b="1" dirty="0">
              <a:solidFill>
                <a:srgbClr val="000000">
                  <a:lumMod val="75000"/>
                  <a:lumOff val="25000"/>
                </a:srgbClr>
              </a:solidFill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  <p:sp>
        <p:nvSpPr>
          <p:cNvPr id="16" name="TextBox 37"/>
          <p:cNvSpPr txBox="1"/>
          <p:nvPr/>
        </p:nvSpPr>
        <p:spPr>
          <a:xfrm>
            <a:off x="3453765" y="4956810"/>
            <a:ext cx="1717934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b="1" dirty="0" smtClean="0"/>
              <a:t>重点领域政府信息公开工作进展情况</a:t>
            </a:r>
            <a:endParaRPr lang="zh-CN" altLang="en-US" b="1" dirty="0">
              <a:solidFill>
                <a:srgbClr val="000000">
                  <a:lumMod val="75000"/>
                  <a:lumOff val="25000"/>
                </a:srgbClr>
              </a:solidFill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  <p:sp>
        <p:nvSpPr>
          <p:cNvPr id="19" name="TextBox 37"/>
          <p:cNvSpPr txBox="1"/>
          <p:nvPr/>
        </p:nvSpPr>
        <p:spPr>
          <a:xfrm>
            <a:off x="5275580" y="4956810"/>
            <a:ext cx="1717934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b="1" dirty="0" smtClean="0"/>
              <a:t>主动公开政府信息情况</a:t>
            </a:r>
            <a:endParaRPr lang="zh-CN" altLang="en-US" b="1" dirty="0">
              <a:solidFill>
                <a:srgbClr val="000000">
                  <a:lumMod val="75000"/>
                  <a:lumOff val="25000"/>
                </a:srgbClr>
              </a:solidFill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  <p:sp>
        <p:nvSpPr>
          <p:cNvPr id="26" name="TextBox 37"/>
          <p:cNvSpPr txBox="1"/>
          <p:nvPr/>
        </p:nvSpPr>
        <p:spPr>
          <a:xfrm>
            <a:off x="7011035" y="4956810"/>
            <a:ext cx="1717934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b="1" dirty="0" smtClean="0"/>
              <a:t>依申请公开政府信息和不予公开政府信息的情况</a:t>
            </a:r>
            <a:endParaRPr lang="zh-CN" altLang="en-US" b="1" dirty="0">
              <a:solidFill>
                <a:srgbClr val="000000">
                  <a:lumMod val="75000"/>
                  <a:lumOff val="25000"/>
                </a:srgbClr>
              </a:solidFill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  <p:sp>
        <p:nvSpPr>
          <p:cNvPr id="29" name="TextBox 37"/>
          <p:cNvSpPr txBox="1"/>
          <p:nvPr/>
        </p:nvSpPr>
        <p:spPr>
          <a:xfrm>
            <a:off x="8834755" y="4956810"/>
            <a:ext cx="1717934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CN" altLang="en-US" b="1" dirty="0" smtClean="0"/>
              <a:t>所属事业单位信息公开工作推进措施和落实情况</a:t>
            </a:r>
            <a:endParaRPr lang="zh-CN" altLang="en-US" b="1" dirty="0">
              <a:solidFill>
                <a:srgbClr val="000000">
                  <a:lumMod val="75000"/>
                  <a:lumOff val="25000"/>
                </a:srgbClr>
              </a:solidFill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  <p:sp>
        <p:nvSpPr>
          <p:cNvPr id="74" name="菱形 73"/>
          <p:cNvSpPr/>
          <p:nvPr/>
        </p:nvSpPr>
        <p:spPr>
          <a:xfrm>
            <a:off x="2242248" y="742277"/>
            <a:ext cx="2194560" cy="1522730"/>
          </a:xfrm>
          <a:prstGeom prst="diamond">
            <a:avLst/>
          </a:prstGeom>
          <a:solidFill>
            <a:srgbClr val="6CA4F0"/>
          </a:solidFill>
          <a:ln w="38100">
            <a:solidFill>
              <a:schemeClr val="bg1"/>
            </a:solidFill>
          </a:ln>
          <a:effectLst>
            <a:outerShdw blurRad="50800" dist="38100" dir="5400000" sx="103000" sy="103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矩形 10"/>
          <p:cNvSpPr/>
          <p:nvPr/>
        </p:nvSpPr>
        <p:spPr>
          <a:xfrm>
            <a:off x="2888043" y="1002627"/>
            <a:ext cx="882650" cy="962025"/>
          </a:xfrm>
          <a:custGeom>
            <a:avLst/>
            <a:gdLst>
              <a:gd name="connsiteX0" fmla="*/ 653528 w 1305333"/>
              <a:gd name="connsiteY0" fmla="*/ 0 h 1424419"/>
              <a:gd name="connsiteX1" fmla="*/ 757287 w 1305333"/>
              <a:gd name="connsiteY1" fmla="*/ 32444 h 1424419"/>
              <a:gd name="connsiteX2" fmla="*/ 1206876 w 1305333"/>
              <a:gd name="connsiteY2" fmla="*/ 284945 h 1424419"/>
              <a:gd name="connsiteX3" fmla="*/ 1233464 w 1305333"/>
              <a:gd name="connsiteY3" fmla="*/ 306775 h 1424419"/>
              <a:gd name="connsiteX4" fmla="*/ 1299728 w 1305333"/>
              <a:gd name="connsiteY4" fmla="*/ 452301 h 1424419"/>
              <a:gd name="connsiteX5" fmla="*/ 1303099 w 1305333"/>
              <a:gd name="connsiteY5" fmla="*/ 495558 h 1424419"/>
              <a:gd name="connsiteX6" fmla="*/ 1303099 w 1305333"/>
              <a:gd name="connsiteY6" fmla="*/ 952393 h 1424419"/>
              <a:gd name="connsiteX7" fmla="*/ 1299356 w 1305333"/>
              <a:gd name="connsiteY7" fmla="*/ 974248 h 1424419"/>
              <a:gd name="connsiteX8" fmla="*/ 1193590 w 1305333"/>
              <a:gd name="connsiteY8" fmla="*/ 1159518 h 1424419"/>
              <a:gd name="connsiteX9" fmla="*/ 1188747 w 1305333"/>
              <a:gd name="connsiteY9" fmla="*/ 1163476 h 1424419"/>
              <a:gd name="connsiteX10" fmla="*/ 792288 w 1305333"/>
              <a:gd name="connsiteY10" fmla="*/ 1385653 h 1424419"/>
              <a:gd name="connsiteX11" fmla="*/ 522686 w 1305333"/>
              <a:gd name="connsiteY11" fmla="*/ 1384922 h 1424419"/>
              <a:gd name="connsiteX12" fmla="*/ 80344 w 1305333"/>
              <a:gd name="connsiteY12" fmla="*/ 1139323 h 1424419"/>
              <a:gd name="connsiteX13" fmla="*/ 68397 w 1305333"/>
              <a:gd name="connsiteY13" fmla="*/ 1130059 h 1424419"/>
              <a:gd name="connsiteX14" fmla="*/ 667 w 1305333"/>
              <a:gd name="connsiteY14" fmla="*/ 999105 h 1424419"/>
              <a:gd name="connsiteX15" fmla="*/ 0 w 1305333"/>
              <a:gd name="connsiteY15" fmla="*/ 972364 h 1424419"/>
              <a:gd name="connsiteX16" fmla="*/ 2496 w 1305333"/>
              <a:gd name="connsiteY16" fmla="*/ 463106 h 1424419"/>
              <a:gd name="connsiteX17" fmla="*/ 2458 w 1305333"/>
              <a:gd name="connsiteY17" fmla="*/ 429563 h 1424419"/>
              <a:gd name="connsiteX18" fmla="*/ 75248 w 1305333"/>
              <a:gd name="connsiteY18" fmla="*/ 303202 h 1424419"/>
              <a:gd name="connsiteX19" fmla="*/ 103465 w 1305333"/>
              <a:gd name="connsiteY19" fmla="*/ 288252 h 1424419"/>
              <a:gd name="connsiteX20" fmla="*/ 541533 w 1305333"/>
              <a:gd name="connsiteY20" fmla="*/ 38110 h 1424419"/>
              <a:gd name="connsiteX21" fmla="*/ 653528 w 1305333"/>
              <a:gd name="connsiteY21" fmla="*/ 0 h 1424419"/>
              <a:gd name="connsiteX0-1" fmla="*/ 653528 w 1305333"/>
              <a:gd name="connsiteY0-2" fmla="*/ 0 h 1424419"/>
              <a:gd name="connsiteX1-3" fmla="*/ 757287 w 1305333"/>
              <a:gd name="connsiteY1-4" fmla="*/ 32444 h 1424419"/>
              <a:gd name="connsiteX2-5" fmla="*/ 1206876 w 1305333"/>
              <a:gd name="connsiteY2-6" fmla="*/ 284945 h 1424419"/>
              <a:gd name="connsiteX3-7" fmla="*/ 1233464 w 1305333"/>
              <a:gd name="connsiteY3-8" fmla="*/ 306775 h 1424419"/>
              <a:gd name="connsiteX4-9" fmla="*/ 1301712 w 1305333"/>
              <a:gd name="connsiteY4-10" fmla="*/ 442384 h 1424419"/>
              <a:gd name="connsiteX5-11" fmla="*/ 1303099 w 1305333"/>
              <a:gd name="connsiteY5-12" fmla="*/ 495558 h 1424419"/>
              <a:gd name="connsiteX6-13" fmla="*/ 1303099 w 1305333"/>
              <a:gd name="connsiteY6-14" fmla="*/ 952393 h 1424419"/>
              <a:gd name="connsiteX7-15" fmla="*/ 1299356 w 1305333"/>
              <a:gd name="connsiteY7-16" fmla="*/ 974248 h 1424419"/>
              <a:gd name="connsiteX8-17" fmla="*/ 1193590 w 1305333"/>
              <a:gd name="connsiteY8-18" fmla="*/ 1159518 h 1424419"/>
              <a:gd name="connsiteX9-19" fmla="*/ 1188747 w 1305333"/>
              <a:gd name="connsiteY9-20" fmla="*/ 1163476 h 1424419"/>
              <a:gd name="connsiteX10-21" fmla="*/ 792288 w 1305333"/>
              <a:gd name="connsiteY10-22" fmla="*/ 1385653 h 1424419"/>
              <a:gd name="connsiteX11-23" fmla="*/ 522686 w 1305333"/>
              <a:gd name="connsiteY11-24" fmla="*/ 1384922 h 1424419"/>
              <a:gd name="connsiteX12-25" fmla="*/ 80344 w 1305333"/>
              <a:gd name="connsiteY12-26" fmla="*/ 1139323 h 1424419"/>
              <a:gd name="connsiteX13-27" fmla="*/ 68397 w 1305333"/>
              <a:gd name="connsiteY13-28" fmla="*/ 1130059 h 1424419"/>
              <a:gd name="connsiteX14-29" fmla="*/ 667 w 1305333"/>
              <a:gd name="connsiteY14-30" fmla="*/ 999105 h 1424419"/>
              <a:gd name="connsiteX15-31" fmla="*/ 0 w 1305333"/>
              <a:gd name="connsiteY15-32" fmla="*/ 972364 h 1424419"/>
              <a:gd name="connsiteX16-33" fmla="*/ 2496 w 1305333"/>
              <a:gd name="connsiteY16-34" fmla="*/ 463106 h 1424419"/>
              <a:gd name="connsiteX17-35" fmla="*/ 2458 w 1305333"/>
              <a:gd name="connsiteY17-36" fmla="*/ 429563 h 1424419"/>
              <a:gd name="connsiteX18-37" fmla="*/ 75248 w 1305333"/>
              <a:gd name="connsiteY18-38" fmla="*/ 303202 h 1424419"/>
              <a:gd name="connsiteX19-39" fmla="*/ 103465 w 1305333"/>
              <a:gd name="connsiteY19-40" fmla="*/ 288252 h 1424419"/>
              <a:gd name="connsiteX20-41" fmla="*/ 541533 w 1305333"/>
              <a:gd name="connsiteY20-42" fmla="*/ 38110 h 1424419"/>
              <a:gd name="connsiteX21-43" fmla="*/ 653528 w 1305333"/>
              <a:gd name="connsiteY21-44" fmla="*/ 0 h 1424419"/>
              <a:gd name="connsiteX0-45" fmla="*/ 653528 w 1305333"/>
              <a:gd name="connsiteY0-46" fmla="*/ 0 h 1424419"/>
              <a:gd name="connsiteX1-47" fmla="*/ 757287 w 1305333"/>
              <a:gd name="connsiteY1-48" fmla="*/ 32444 h 1424419"/>
              <a:gd name="connsiteX2-49" fmla="*/ 1206876 w 1305333"/>
              <a:gd name="connsiteY2-50" fmla="*/ 284945 h 1424419"/>
              <a:gd name="connsiteX3-51" fmla="*/ 1233464 w 1305333"/>
              <a:gd name="connsiteY3-52" fmla="*/ 306775 h 1424419"/>
              <a:gd name="connsiteX4-53" fmla="*/ 1301712 w 1305333"/>
              <a:gd name="connsiteY4-54" fmla="*/ 442384 h 1424419"/>
              <a:gd name="connsiteX5-55" fmla="*/ 1303099 w 1305333"/>
              <a:gd name="connsiteY5-56" fmla="*/ 495558 h 1424419"/>
              <a:gd name="connsiteX6-57" fmla="*/ 1303099 w 1305333"/>
              <a:gd name="connsiteY6-58" fmla="*/ 952393 h 1424419"/>
              <a:gd name="connsiteX7-59" fmla="*/ 1299356 w 1305333"/>
              <a:gd name="connsiteY7-60" fmla="*/ 974248 h 1424419"/>
              <a:gd name="connsiteX8-61" fmla="*/ 1193590 w 1305333"/>
              <a:gd name="connsiteY8-62" fmla="*/ 1159518 h 1424419"/>
              <a:gd name="connsiteX9-63" fmla="*/ 1188747 w 1305333"/>
              <a:gd name="connsiteY9-64" fmla="*/ 1163476 h 1424419"/>
              <a:gd name="connsiteX10-65" fmla="*/ 792288 w 1305333"/>
              <a:gd name="connsiteY10-66" fmla="*/ 1385653 h 1424419"/>
              <a:gd name="connsiteX11-67" fmla="*/ 522686 w 1305333"/>
              <a:gd name="connsiteY11-68" fmla="*/ 1384922 h 1424419"/>
              <a:gd name="connsiteX12-69" fmla="*/ 80344 w 1305333"/>
              <a:gd name="connsiteY12-70" fmla="*/ 1139323 h 1424419"/>
              <a:gd name="connsiteX13-71" fmla="*/ 68397 w 1305333"/>
              <a:gd name="connsiteY13-72" fmla="*/ 1130059 h 1424419"/>
              <a:gd name="connsiteX14-73" fmla="*/ 667 w 1305333"/>
              <a:gd name="connsiteY14-74" fmla="*/ 999105 h 1424419"/>
              <a:gd name="connsiteX15-75" fmla="*/ 0 w 1305333"/>
              <a:gd name="connsiteY15-76" fmla="*/ 972364 h 1424419"/>
              <a:gd name="connsiteX16-77" fmla="*/ 2496 w 1305333"/>
              <a:gd name="connsiteY16-78" fmla="*/ 463106 h 1424419"/>
              <a:gd name="connsiteX17-79" fmla="*/ 2458 w 1305333"/>
              <a:gd name="connsiteY17-80" fmla="*/ 429563 h 1424419"/>
              <a:gd name="connsiteX18-81" fmla="*/ 75248 w 1305333"/>
              <a:gd name="connsiteY18-82" fmla="*/ 303202 h 1424419"/>
              <a:gd name="connsiteX19-83" fmla="*/ 103465 w 1305333"/>
              <a:gd name="connsiteY19-84" fmla="*/ 288252 h 1424419"/>
              <a:gd name="connsiteX20-85" fmla="*/ 541533 w 1305333"/>
              <a:gd name="connsiteY20-86" fmla="*/ 38110 h 1424419"/>
              <a:gd name="connsiteX21-87" fmla="*/ 653528 w 1305333"/>
              <a:gd name="connsiteY21-88" fmla="*/ 0 h 1424419"/>
              <a:gd name="connsiteX0-89" fmla="*/ 653528 w 1306046"/>
              <a:gd name="connsiteY0-90" fmla="*/ 0 h 1424419"/>
              <a:gd name="connsiteX1-91" fmla="*/ 757287 w 1306046"/>
              <a:gd name="connsiteY1-92" fmla="*/ 32444 h 1424419"/>
              <a:gd name="connsiteX2-93" fmla="*/ 1206876 w 1306046"/>
              <a:gd name="connsiteY2-94" fmla="*/ 284945 h 1424419"/>
              <a:gd name="connsiteX3-95" fmla="*/ 1233464 w 1306046"/>
              <a:gd name="connsiteY3-96" fmla="*/ 306775 h 1424419"/>
              <a:gd name="connsiteX4-97" fmla="*/ 1301712 w 1306046"/>
              <a:gd name="connsiteY4-98" fmla="*/ 442384 h 1424419"/>
              <a:gd name="connsiteX5-99" fmla="*/ 1303099 w 1306046"/>
              <a:gd name="connsiteY5-100" fmla="*/ 495558 h 1424419"/>
              <a:gd name="connsiteX6-101" fmla="*/ 1303099 w 1306046"/>
              <a:gd name="connsiteY6-102" fmla="*/ 952393 h 1424419"/>
              <a:gd name="connsiteX7-103" fmla="*/ 1305306 w 1306046"/>
              <a:gd name="connsiteY7-104" fmla="*/ 990115 h 1424419"/>
              <a:gd name="connsiteX8-105" fmla="*/ 1193590 w 1306046"/>
              <a:gd name="connsiteY8-106" fmla="*/ 1159518 h 1424419"/>
              <a:gd name="connsiteX9-107" fmla="*/ 1188747 w 1306046"/>
              <a:gd name="connsiteY9-108" fmla="*/ 1163476 h 1424419"/>
              <a:gd name="connsiteX10-109" fmla="*/ 792288 w 1306046"/>
              <a:gd name="connsiteY10-110" fmla="*/ 1385653 h 1424419"/>
              <a:gd name="connsiteX11-111" fmla="*/ 522686 w 1306046"/>
              <a:gd name="connsiteY11-112" fmla="*/ 1384922 h 1424419"/>
              <a:gd name="connsiteX12-113" fmla="*/ 80344 w 1306046"/>
              <a:gd name="connsiteY12-114" fmla="*/ 1139323 h 1424419"/>
              <a:gd name="connsiteX13-115" fmla="*/ 68397 w 1306046"/>
              <a:gd name="connsiteY13-116" fmla="*/ 1130059 h 1424419"/>
              <a:gd name="connsiteX14-117" fmla="*/ 667 w 1306046"/>
              <a:gd name="connsiteY14-118" fmla="*/ 999105 h 1424419"/>
              <a:gd name="connsiteX15-119" fmla="*/ 0 w 1306046"/>
              <a:gd name="connsiteY15-120" fmla="*/ 972364 h 1424419"/>
              <a:gd name="connsiteX16-121" fmla="*/ 2496 w 1306046"/>
              <a:gd name="connsiteY16-122" fmla="*/ 463106 h 1424419"/>
              <a:gd name="connsiteX17-123" fmla="*/ 2458 w 1306046"/>
              <a:gd name="connsiteY17-124" fmla="*/ 429563 h 1424419"/>
              <a:gd name="connsiteX18-125" fmla="*/ 75248 w 1306046"/>
              <a:gd name="connsiteY18-126" fmla="*/ 303202 h 1424419"/>
              <a:gd name="connsiteX19-127" fmla="*/ 103465 w 1306046"/>
              <a:gd name="connsiteY19-128" fmla="*/ 288252 h 1424419"/>
              <a:gd name="connsiteX20-129" fmla="*/ 541533 w 1306046"/>
              <a:gd name="connsiteY20-130" fmla="*/ 38110 h 1424419"/>
              <a:gd name="connsiteX21-131" fmla="*/ 653528 w 1306046"/>
              <a:gd name="connsiteY21-132" fmla="*/ 0 h 1424419"/>
              <a:gd name="connsiteX0-133" fmla="*/ 653528 w 1305333"/>
              <a:gd name="connsiteY0-134" fmla="*/ 0 h 1424419"/>
              <a:gd name="connsiteX1-135" fmla="*/ 757287 w 1305333"/>
              <a:gd name="connsiteY1-136" fmla="*/ 32444 h 1424419"/>
              <a:gd name="connsiteX2-137" fmla="*/ 1206876 w 1305333"/>
              <a:gd name="connsiteY2-138" fmla="*/ 284945 h 1424419"/>
              <a:gd name="connsiteX3-139" fmla="*/ 1233464 w 1305333"/>
              <a:gd name="connsiteY3-140" fmla="*/ 306775 h 1424419"/>
              <a:gd name="connsiteX4-141" fmla="*/ 1301712 w 1305333"/>
              <a:gd name="connsiteY4-142" fmla="*/ 442384 h 1424419"/>
              <a:gd name="connsiteX5-143" fmla="*/ 1303099 w 1305333"/>
              <a:gd name="connsiteY5-144" fmla="*/ 495558 h 1424419"/>
              <a:gd name="connsiteX6-145" fmla="*/ 1303099 w 1305333"/>
              <a:gd name="connsiteY6-146" fmla="*/ 952393 h 1424419"/>
              <a:gd name="connsiteX7-147" fmla="*/ 1305306 w 1305333"/>
              <a:gd name="connsiteY7-148" fmla="*/ 990115 h 1424419"/>
              <a:gd name="connsiteX8-149" fmla="*/ 1193590 w 1305333"/>
              <a:gd name="connsiteY8-150" fmla="*/ 1159518 h 1424419"/>
              <a:gd name="connsiteX9-151" fmla="*/ 1188747 w 1305333"/>
              <a:gd name="connsiteY9-152" fmla="*/ 1163476 h 1424419"/>
              <a:gd name="connsiteX10-153" fmla="*/ 792288 w 1305333"/>
              <a:gd name="connsiteY10-154" fmla="*/ 1385653 h 1424419"/>
              <a:gd name="connsiteX11-155" fmla="*/ 522686 w 1305333"/>
              <a:gd name="connsiteY11-156" fmla="*/ 1384922 h 1424419"/>
              <a:gd name="connsiteX12-157" fmla="*/ 80344 w 1305333"/>
              <a:gd name="connsiteY12-158" fmla="*/ 1139323 h 1424419"/>
              <a:gd name="connsiteX13-159" fmla="*/ 68397 w 1305333"/>
              <a:gd name="connsiteY13-160" fmla="*/ 1130059 h 1424419"/>
              <a:gd name="connsiteX14-161" fmla="*/ 667 w 1305333"/>
              <a:gd name="connsiteY14-162" fmla="*/ 999105 h 1424419"/>
              <a:gd name="connsiteX15-163" fmla="*/ 0 w 1305333"/>
              <a:gd name="connsiteY15-164" fmla="*/ 972364 h 1424419"/>
              <a:gd name="connsiteX16-165" fmla="*/ 2496 w 1305333"/>
              <a:gd name="connsiteY16-166" fmla="*/ 463106 h 1424419"/>
              <a:gd name="connsiteX17-167" fmla="*/ 2458 w 1305333"/>
              <a:gd name="connsiteY17-168" fmla="*/ 429563 h 1424419"/>
              <a:gd name="connsiteX18-169" fmla="*/ 75248 w 1305333"/>
              <a:gd name="connsiteY18-170" fmla="*/ 303202 h 1424419"/>
              <a:gd name="connsiteX19-171" fmla="*/ 103465 w 1305333"/>
              <a:gd name="connsiteY19-172" fmla="*/ 288252 h 1424419"/>
              <a:gd name="connsiteX20-173" fmla="*/ 541533 w 1305333"/>
              <a:gd name="connsiteY20-174" fmla="*/ 38110 h 1424419"/>
              <a:gd name="connsiteX21-175" fmla="*/ 653528 w 1305333"/>
              <a:gd name="connsiteY21-176" fmla="*/ 0 h 1424419"/>
              <a:gd name="connsiteX0-177" fmla="*/ 653528 w 1305333"/>
              <a:gd name="connsiteY0-178" fmla="*/ 0 h 1424419"/>
              <a:gd name="connsiteX1-179" fmla="*/ 757287 w 1305333"/>
              <a:gd name="connsiteY1-180" fmla="*/ 32444 h 1424419"/>
              <a:gd name="connsiteX2-181" fmla="*/ 1206876 w 1305333"/>
              <a:gd name="connsiteY2-182" fmla="*/ 284945 h 1424419"/>
              <a:gd name="connsiteX3-183" fmla="*/ 1233464 w 1305333"/>
              <a:gd name="connsiteY3-184" fmla="*/ 306775 h 1424419"/>
              <a:gd name="connsiteX4-185" fmla="*/ 1301712 w 1305333"/>
              <a:gd name="connsiteY4-186" fmla="*/ 442384 h 1424419"/>
              <a:gd name="connsiteX5-187" fmla="*/ 1303099 w 1305333"/>
              <a:gd name="connsiteY5-188" fmla="*/ 495558 h 1424419"/>
              <a:gd name="connsiteX6-189" fmla="*/ 1303099 w 1305333"/>
              <a:gd name="connsiteY6-190" fmla="*/ 952393 h 1424419"/>
              <a:gd name="connsiteX7-191" fmla="*/ 1305306 w 1305333"/>
              <a:gd name="connsiteY7-192" fmla="*/ 990115 h 1424419"/>
              <a:gd name="connsiteX8-193" fmla="*/ 1193590 w 1305333"/>
              <a:gd name="connsiteY8-194" fmla="*/ 1159518 h 1424419"/>
              <a:gd name="connsiteX9-195" fmla="*/ 1172881 w 1305333"/>
              <a:gd name="connsiteY9-196" fmla="*/ 1179342 h 1424419"/>
              <a:gd name="connsiteX10-197" fmla="*/ 792288 w 1305333"/>
              <a:gd name="connsiteY10-198" fmla="*/ 1385653 h 1424419"/>
              <a:gd name="connsiteX11-199" fmla="*/ 522686 w 1305333"/>
              <a:gd name="connsiteY11-200" fmla="*/ 1384922 h 1424419"/>
              <a:gd name="connsiteX12-201" fmla="*/ 80344 w 1305333"/>
              <a:gd name="connsiteY12-202" fmla="*/ 1139323 h 1424419"/>
              <a:gd name="connsiteX13-203" fmla="*/ 68397 w 1305333"/>
              <a:gd name="connsiteY13-204" fmla="*/ 1130059 h 1424419"/>
              <a:gd name="connsiteX14-205" fmla="*/ 667 w 1305333"/>
              <a:gd name="connsiteY14-206" fmla="*/ 999105 h 1424419"/>
              <a:gd name="connsiteX15-207" fmla="*/ 0 w 1305333"/>
              <a:gd name="connsiteY15-208" fmla="*/ 972364 h 1424419"/>
              <a:gd name="connsiteX16-209" fmla="*/ 2496 w 1305333"/>
              <a:gd name="connsiteY16-210" fmla="*/ 463106 h 1424419"/>
              <a:gd name="connsiteX17-211" fmla="*/ 2458 w 1305333"/>
              <a:gd name="connsiteY17-212" fmla="*/ 429563 h 1424419"/>
              <a:gd name="connsiteX18-213" fmla="*/ 75248 w 1305333"/>
              <a:gd name="connsiteY18-214" fmla="*/ 303202 h 1424419"/>
              <a:gd name="connsiteX19-215" fmla="*/ 103465 w 1305333"/>
              <a:gd name="connsiteY19-216" fmla="*/ 288252 h 1424419"/>
              <a:gd name="connsiteX20-217" fmla="*/ 541533 w 1305333"/>
              <a:gd name="connsiteY20-218" fmla="*/ 38110 h 1424419"/>
              <a:gd name="connsiteX21-219" fmla="*/ 653528 w 1305333"/>
              <a:gd name="connsiteY21-220" fmla="*/ 0 h 1424419"/>
              <a:gd name="connsiteX0-221" fmla="*/ 653528 w 1305333"/>
              <a:gd name="connsiteY0-222" fmla="*/ 0 h 1424419"/>
              <a:gd name="connsiteX1-223" fmla="*/ 757287 w 1305333"/>
              <a:gd name="connsiteY1-224" fmla="*/ 32444 h 1424419"/>
              <a:gd name="connsiteX2-225" fmla="*/ 1206876 w 1305333"/>
              <a:gd name="connsiteY2-226" fmla="*/ 284945 h 1424419"/>
              <a:gd name="connsiteX3-227" fmla="*/ 1233464 w 1305333"/>
              <a:gd name="connsiteY3-228" fmla="*/ 306775 h 1424419"/>
              <a:gd name="connsiteX4-229" fmla="*/ 1301712 w 1305333"/>
              <a:gd name="connsiteY4-230" fmla="*/ 442384 h 1424419"/>
              <a:gd name="connsiteX5-231" fmla="*/ 1303099 w 1305333"/>
              <a:gd name="connsiteY5-232" fmla="*/ 495558 h 1424419"/>
              <a:gd name="connsiteX6-233" fmla="*/ 1303099 w 1305333"/>
              <a:gd name="connsiteY6-234" fmla="*/ 952393 h 1424419"/>
              <a:gd name="connsiteX7-235" fmla="*/ 1305306 w 1305333"/>
              <a:gd name="connsiteY7-236" fmla="*/ 990115 h 1424419"/>
              <a:gd name="connsiteX8-237" fmla="*/ 1193590 w 1305333"/>
              <a:gd name="connsiteY8-238" fmla="*/ 1159518 h 1424419"/>
              <a:gd name="connsiteX9-239" fmla="*/ 1172881 w 1305333"/>
              <a:gd name="connsiteY9-240" fmla="*/ 1179342 h 1424419"/>
              <a:gd name="connsiteX10-241" fmla="*/ 792288 w 1305333"/>
              <a:gd name="connsiteY10-242" fmla="*/ 1385653 h 1424419"/>
              <a:gd name="connsiteX11-243" fmla="*/ 522686 w 1305333"/>
              <a:gd name="connsiteY11-244" fmla="*/ 1384922 h 1424419"/>
              <a:gd name="connsiteX12-245" fmla="*/ 80344 w 1305333"/>
              <a:gd name="connsiteY12-246" fmla="*/ 1139323 h 1424419"/>
              <a:gd name="connsiteX13-247" fmla="*/ 68397 w 1305333"/>
              <a:gd name="connsiteY13-248" fmla="*/ 1130059 h 1424419"/>
              <a:gd name="connsiteX14-249" fmla="*/ 667 w 1305333"/>
              <a:gd name="connsiteY14-250" fmla="*/ 999105 h 1424419"/>
              <a:gd name="connsiteX15-251" fmla="*/ 0 w 1305333"/>
              <a:gd name="connsiteY15-252" fmla="*/ 972364 h 1424419"/>
              <a:gd name="connsiteX16-253" fmla="*/ 2496 w 1305333"/>
              <a:gd name="connsiteY16-254" fmla="*/ 463106 h 1424419"/>
              <a:gd name="connsiteX17-255" fmla="*/ 2458 w 1305333"/>
              <a:gd name="connsiteY17-256" fmla="*/ 429563 h 1424419"/>
              <a:gd name="connsiteX18-257" fmla="*/ 75248 w 1305333"/>
              <a:gd name="connsiteY18-258" fmla="*/ 303202 h 1424419"/>
              <a:gd name="connsiteX19-259" fmla="*/ 103465 w 1305333"/>
              <a:gd name="connsiteY19-260" fmla="*/ 288252 h 1424419"/>
              <a:gd name="connsiteX20-261" fmla="*/ 541533 w 1305333"/>
              <a:gd name="connsiteY20-262" fmla="*/ 38110 h 1424419"/>
              <a:gd name="connsiteX21-263" fmla="*/ 653528 w 1305333"/>
              <a:gd name="connsiteY21-264" fmla="*/ 0 h 1424419"/>
              <a:gd name="connsiteX0-265" fmla="*/ 653528 w 1305333"/>
              <a:gd name="connsiteY0-266" fmla="*/ 0 h 1424419"/>
              <a:gd name="connsiteX1-267" fmla="*/ 757287 w 1305333"/>
              <a:gd name="connsiteY1-268" fmla="*/ 32444 h 1424419"/>
              <a:gd name="connsiteX2-269" fmla="*/ 1206876 w 1305333"/>
              <a:gd name="connsiteY2-270" fmla="*/ 284945 h 1424419"/>
              <a:gd name="connsiteX3-271" fmla="*/ 1233464 w 1305333"/>
              <a:gd name="connsiteY3-272" fmla="*/ 306775 h 1424419"/>
              <a:gd name="connsiteX4-273" fmla="*/ 1301712 w 1305333"/>
              <a:gd name="connsiteY4-274" fmla="*/ 442384 h 1424419"/>
              <a:gd name="connsiteX5-275" fmla="*/ 1303099 w 1305333"/>
              <a:gd name="connsiteY5-276" fmla="*/ 495558 h 1424419"/>
              <a:gd name="connsiteX6-277" fmla="*/ 1303099 w 1305333"/>
              <a:gd name="connsiteY6-278" fmla="*/ 952393 h 1424419"/>
              <a:gd name="connsiteX7-279" fmla="*/ 1305306 w 1305333"/>
              <a:gd name="connsiteY7-280" fmla="*/ 990115 h 1424419"/>
              <a:gd name="connsiteX8-281" fmla="*/ 1193590 w 1305333"/>
              <a:gd name="connsiteY8-282" fmla="*/ 1159518 h 1424419"/>
              <a:gd name="connsiteX9-283" fmla="*/ 1172881 w 1305333"/>
              <a:gd name="connsiteY9-284" fmla="*/ 1179342 h 1424419"/>
              <a:gd name="connsiteX10-285" fmla="*/ 792288 w 1305333"/>
              <a:gd name="connsiteY10-286" fmla="*/ 1385653 h 1424419"/>
              <a:gd name="connsiteX11-287" fmla="*/ 522686 w 1305333"/>
              <a:gd name="connsiteY11-288" fmla="*/ 1384922 h 1424419"/>
              <a:gd name="connsiteX12-289" fmla="*/ 80344 w 1305333"/>
              <a:gd name="connsiteY12-290" fmla="*/ 1139323 h 1424419"/>
              <a:gd name="connsiteX13-291" fmla="*/ 68397 w 1305333"/>
              <a:gd name="connsiteY13-292" fmla="*/ 1130059 h 1424419"/>
              <a:gd name="connsiteX14-293" fmla="*/ 667 w 1305333"/>
              <a:gd name="connsiteY14-294" fmla="*/ 999105 h 1424419"/>
              <a:gd name="connsiteX15-295" fmla="*/ 0 w 1305333"/>
              <a:gd name="connsiteY15-296" fmla="*/ 972364 h 1424419"/>
              <a:gd name="connsiteX16-297" fmla="*/ 2496 w 1305333"/>
              <a:gd name="connsiteY16-298" fmla="*/ 463106 h 1424419"/>
              <a:gd name="connsiteX17-299" fmla="*/ 2458 w 1305333"/>
              <a:gd name="connsiteY17-300" fmla="*/ 429563 h 1424419"/>
              <a:gd name="connsiteX18-301" fmla="*/ 75248 w 1305333"/>
              <a:gd name="connsiteY18-302" fmla="*/ 303202 h 1424419"/>
              <a:gd name="connsiteX19-303" fmla="*/ 103465 w 1305333"/>
              <a:gd name="connsiteY19-304" fmla="*/ 288252 h 1424419"/>
              <a:gd name="connsiteX20-305" fmla="*/ 541533 w 1305333"/>
              <a:gd name="connsiteY20-306" fmla="*/ 38110 h 1424419"/>
              <a:gd name="connsiteX21-307" fmla="*/ 653528 w 1305333"/>
              <a:gd name="connsiteY21-308" fmla="*/ 0 h 1424419"/>
              <a:gd name="connsiteX0-309" fmla="*/ 653528 w 1305333"/>
              <a:gd name="connsiteY0-310" fmla="*/ 0 h 1424419"/>
              <a:gd name="connsiteX1-311" fmla="*/ 757287 w 1305333"/>
              <a:gd name="connsiteY1-312" fmla="*/ 32444 h 1424419"/>
              <a:gd name="connsiteX2-313" fmla="*/ 1206876 w 1305333"/>
              <a:gd name="connsiteY2-314" fmla="*/ 284945 h 1424419"/>
              <a:gd name="connsiteX3-315" fmla="*/ 1233464 w 1305333"/>
              <a:gd name="connsiteY3-316" fmla="*/ 306775 h 1424419"/>
              <a:gd name="connsiteX4-317" fmla="*/ 1301712 w 1305333"/>
              <a:gd name="connsiteY4-318" fmla="*/ 442384 h 1424419"/>
              <a:gd name="connsiteX5-319" fmla="*/ 1303099 w 1305333"/>
              <a:gd name="connsiteY5-320" fmla="*/ 495558 h 1424419"/>
              <a:gd name="connsiteX6-321" fmla="*/ 1303099 w 1305333"/>
              <a:gd name="connsiteY6-322" fmla="*/ 952393 h 1424419"/>
              <a:gd name="connsiteX7-323" fmla="*/ 1305306 w 1305333"/>
              <a:gd name="connsiteY7-324" fmla="*/ 990115 h 1424419"/>
              <a:gd name="connsiteX8-325" fmla="*/ 1193590 w 1305333"/>
              <a:gd name="connsiteY8-326" fmla="*/ 1159518 h 1424419"/>
              <a:gd name="connsiteX9-327" fmla="*/ 1172881 w 1305333"/>
              <a:gd name="connsiteY9-328" fmla="*/ 1179342 h 1424419"/>
              <a:gd name="connsiteX10-329" fmla="*/ 792288 w 1305333"/>
              <a:gd name="connsiteY10-330" fmla="*/ 1385653 h 1424419"/>
              <a:gd name="connsiteX11-331" fmla="*/ 522686 w 1305333"/>
              <a:gd name="connsiteY11-332" fmla="*/ 1384922 h 1424419"/>
              <a:gd name="connsiteX12-333" fmla="*/ 80344 w 1305333"/>
              <a:gd name="connsiteY12-334" fmla="*/ 1139323 h 1424419"/>
              <a:gd name="connsiteX13-335" fmla="*/ 68397 w 1305333"/>
              <a:gd name="connsiteY13-336" fmla="*/ 1130059 h 1424419"/>
              <a:gd name="connsiteX14-337" fmla="*/ 667 w 1305333"/>
              <a:gd name="connsiteY14-338" fmla="*/ 999105 h 1424419"/>
              <a:gd name="connsiteX15-339" fmla="*/ 0 w 1305333"/>
              <a:gd name="connsiteY15-340" fmla="*/ 972364 h 1424419"/>
              <a:gd name="connsiteX16-341" fmla="*/ 2496 w 1305333"/>
              <a:gd name="connsiteY16-342" fmla="*/ 463106 h 1424419"/>
              <a:gd name="connsiteX17-343" fmla="*/ 2458 w 1305333"/>
              <a:gd name="connsiteY17-344" fmla="*/ 429563 h 1424419"/>
              <a:gd name="connsiteX18-345" fmla="*/ 75248 w 1305333"/>
              <a:gd name="connsiteY18-346" fmla="*/ 303202 h 1424419"/>
              <a:gd name="connsiteX19-347" fmla="*/ 103465 w 1305333"/>
              <a:gd name="connsiteY19-348" fmla="*/ 288252 h 1424419"/>
              <a:gd name="connsiteX20-349" fmla="*/ 541533 w 1305333"/>
              <a:gd name="connsiteY20-350" fmla="*/ 38110 h 1424419"/>
              <a:gd name="connsiteX21-351" fmla="*/ 653528 w 1305333"/>
              <a:gd name="connsiteY21-352" fmla="*/ 0 h 1424419"/>
              <a:gd name="connsiteX0-353" fmla="*/ 653528 w 1305333"/>
              <a:gd name="connsiteY0-354" fmla="*/ 0 h 1424419"/>
              <a:gd name="connsiteX1-355" fmla="*/ 757287 w 1305333"/>
              <a:gd name="connsiteY1-356" fmla="*/ 32444 h 1424419"/>
              <a:gd name="connsiteX2-357" fmla="*/ 1206876 w 1305333"/>
              <a:gd name="connsiteY2-358" fmla="*/ 284945 h 1424419"/>
              <a:gd name="connsiteX3-359" fmla="*/ 1233464 w 1305333"/>
              <a:gd name="connsiteY3-360" fmla="*/ 306775 h 1424419"/>
              <a:gd name="connsiteX4-361" fmla="*/ 1301712 w 1305333"/>
              <a:gd name="connsiteY4-362" fmla="*/ 442384 h 1424419"/>
              <a:gd name="connsiteX5-363" fmla="*/ 1303099 w 1305333"/>
              <a:gd name="connsiteY5-364" fmla="*/ 495558 h 1424419"/>
              <a:gd name="connsiteX6-365" fmla="*/ 1303099 w 1305333"/>
              <a:gd name="connsiteY6-366" fmla="*/ 952393 h 1424419"/>
              <a:gd name="connsiteX7-367" fmla="*/ 1305306 w 1305333"/>
              <a:gd name="connsiteY7-368" fmla="*/ 990115 h 1424419"/>
              <a:gd name="connsiteX8-369" fmla="*/ 1193590 w 1305333"/>
              <a:gd name="connsiteY8-370" fmla="*/ 1159518 h 1424419"/>
              <a:gd name="connsiteX9-371" fmla="*/ 1172881 w 1305333"/>
              <a:gd name="connsiteY9-372" fmla="*/ 1179342 h 1424419"/>
              <a:gd name="connsiteX10-373" fmla="*/ 792288 w 1305333"/>
              <a:gd name="connsiteY10-374" fmla="*/ 1385653 h 1424419"/>
              <a:gd name="connsiteX11-375" fmla="*/ 522686 w 1305333"/>
              <a:gd name="connsiteY11-376" fmla="*/ 1384922 h 1424419"/>
              <a:gd name="connsiteX12-377" fmla="*/ 80344 w 1305333"/>
              <a:gd name="connsiteY12-378" fmla="*/ 1139323 h 1424419"/>
              <a:gd name="connsiteX13-379" fmla="*/ 68397 w 1305333"/>
              <a:gd name="connsiteY13-380" fmla="*/ 1130059 h 1424419"/>
              <a:gd name="connsiteX14-381" fmla="*/ 667 w 1305333"/>
              <a:gd name="connsiteY14-382" fmla="*/ 999105 h 1424419"/>
              <a:gd name="connsiteX15-383" fmla="*/ 0 w 1305333"/>
              <a:gd name="connsiteY15-384" fmla="*/ 972364 h 1424419"/>
              <a:gd name="connsiteX16-385" fmla="*/ 2496 w 1305333"/>
              <a:gd name="connsiteY16-386" fmla="*/ 463106 h 1424419"/>
              <a:gd name="connsiteX17-387" fmla="*/ 2458 w 1305333"/>
              <a:gd name="connsiteY17-388" fmla="*/ 429563 h 1424419"/>
              <a:gd name="connsiteX18-389" fmla="*/ 75248 w 1305333"/>
              <a:gd name="connsiteY18-390" fmla="*/ 303202 h 1424419"/>
              <a:gd name="connsiteX19-391" fmla="*/ 106293 w 1305333"/>
              <a:gd name="connsiteY19-392" fmla="*/ 282597 h 1424419"/>
              <a:gd name="connsiteX20-393" fmla="*/ 541533 w 1305333"/>
              <a:gd name="connsiteY20-394" fmla="*/ 38110 h 1424419"/>
              <a:gd name="connsiteX21-395" fmla="*/ 653528 w 1305333"/>
              <a:gd name="connsiteY21-396" fmla="*/ 0 h 1424419"/>
              <a:gd name="connsiteX0-397" fmla="*/ 653528 w 1305333"/>
              <a:gd name="connsiteY0-398" fmla="*/ 0 h 1424419"/>
              <a:gd name="connsiteX1-399" fmla="*/ 757287 w 1305333"/>
              <a:gd name="connsiteY1-400" fmla="*/ 32444 h 1424419"/>
              <a:gd name="connsiteX2-401" fmla="*/ 1206876 w 1305333"/>
              <a:gd name="connsiteY2-402" fmla="*/ 284945 h 1424419"/>
              <a:gd name="connsiteX3-403" fmla="*/ 1237706 w 1305333"/>
              <a:gd name="connsiteY3-404" fmla="*/ 306775 h 1424419"/>
              <a:gd name="connsiteX4-405" fmla="*/ 1301712 w 1305333"/>
              <a:gd name="connsiteY4-406" fmla="*/ 442384 h 1424419"/>
              <a:gd name="connsiteX5-407" fmla="*/ 1303099 w 1305333"/>
              <a:gd name="connsiteY5-408" fmla="*/ 495558 h 1424419"/>
              <a:gd name="connsiteX6-409" fmla="*/ 1303099 w 1305333"/>
              <a:gd name="connsiteY6-410" fmla="*/ 952393 h 1424419"/>
              <a:gd name="connsiteX7-411" fmla="*/ 1305306 w 1305333"/>
              <a:gd name="connsiteY7-412" fmla="*/ 990115 h 1424419"/>
              <a:gd name="connsiteX8-413" fmla="*/ 1193590 w 1305333"/>
              <a:gd name="connsiteY8-414" fmla="*/ 1159518 h 1424419"/>
              <a:gd name="connsiteX9-415" fmla="*/ 1172881 w 1305333"/>
              <a:gd name="connsiteY9-416" fmla="*/ 1179342 h 1424419"/>
              <a:gd name="connsiteX10-417" fmla="*/ 792288 w 1305333"/>
              <a:gd name="connsiteY10-418" fmla="*/ 1385653 h 1424419"/>
              <a:gd name="connsiteX11-419" fmla="*/ 522686 w 1305333"/>
              <a:gd name="connsiteY11-420" fmla="*/ 1384922 h 1424419"/>
              <a:gd name="connsiteX12-421" fmla="*/ 80344 w 1305333"/>
              <a:gd name="connsiteY12-422" fmla="*/ 1139323 h 1424419"/>
              <a:gd name="connsiteX13-423" fmla="*/ 68397 w 1305333"/>
              <a:gd name="connsiteY13-424" fmla="*/ 1130059 h 1424419"/>
              <a:gd name="connsiteX14-425" fmla="*/ 667 w 1305333"/>
              <a:gd name="connsiteY14-426" fmla="*/ 999105 h 1424419"/>
              <a:gd name="connsiteX15-427" fmla="*/ 0 w 1305333"/>
              <a:gd name="connsiteY15-428" fmla="*/ 972364 h 1424419"/>
              <a:gd name="connsiteX16-429" fmla="*/ 2496 w 1305333"/>
              <a:gd name="connsiteY16-430" fmla="*/ 463106 h 1424419"/>
              <a:gd name="connsiteX17-431" fmla="*/ 2458 w 1305333"/>
              <a:gd name="connsiteY17-432" fmla="*/ 429563 h 1424419"/>
              <a:gd name="connsiteX18-433" fmla="*/ 75248 w 1305333"/>
              <a:gd name="connsiteY18-434" fmla="*/ 303202 h 1424419"/>
              <a:gd name="connsiteX19-435" fmla="*/ 106293 w 1305333"/>
              <a:gd name="connsiteY19-436" fmla="*/ 282597 h 1424419"/>
              <a:gd name="connsiteX20-437" fmla="*/ 541533 w 1305333"/>
              <a:gd name="connsiteY20-438" fmla="*/ 38110 h 1424419"/>
              <a:gd name="connsiteX21-439" fmla="*/ 653528 w 1305333"/>
              <a:gd name="connsiteY21-440" fmla="*/ 0 h 1424419"/>
              <a:gd name="connsiteX0-441" fmla="*/ 653528 w 1305333"/>
              <a:gd name="connsiteY0-442" fmla="*/ 0 h 1424419"/>
              <a:gd name="connsiteX1-443" fmla="*/ 757287 w 1305333"/>
              <a:gd name="connsiteY1-444" fmla="*/ 32444 h 1424419"/>
              <a:gd name="connsiteX2-445" fmla="*/ 1206876 w 1305333"/>
              <a:gd name="connsiteY2-446" fmla="*/ 284945 h 1424419"/>
              <a:gd name="connsiteX3-447" fmla="*/ 1237706 w 1305333"/>
              <a:gd name="connsiteY3-448" fmla="*/ 306775 h 1424419"/>
              <a:gd name="connsiteX4-449" fmla="*/ 1301712 w 1305333"/>
              <a:gd name="connsiteY4-450" fmla="*/ 442384 h 1424419"/>
              <a:gd name="connsiteX5-451" fmla="*/ 1303099 w 1305333"/>
              <a:gd name="connsiteY5-452" fmla="*/ 495558 h 1424419"/>
              <a:gd name="connsiteX6-453" fmla="*/ 1303099 w 1305333"/>
              <a:gd name="connsiteY6-454" fmla="*/ 952393 h 1424419"/>
              <a:gd name="connsiteX7-455" fmla="*/ 1305306 w 1305333"/>
              <a:gd name="connsiteY7-456" fmla="*/ 990115 h 1424419"/>
              <a:gd name="connsiteX8-457" fmla="*/ 1211970 w 1305333"/>
              <a:gd name="connsiteY8-458" fmla="*/ 1149621 h 1424419"/>
              <a:gd name="connsiteX9-459" fmla="*/ 1172881 w 1305333"/>
              <a:gd name="connsiteY9-460" fmla="*/ 1179342 h 1424419"/>
              <a:gd name="connsiteX10-461" fmla="*/ 792288 w 1305333"/>
              <a:gd name="connsiteY10-462" fmla="*/ 1385653 h 1424419"/>
              <a:gd name="connsiteX11-463" fmla="*/ 522686 w 1305333"/>
              <a:gd name="connsiteY11-464" fmla="*/ 1384922 h 1424419"/>
              <a:gd name="connsiteX12-465" fmla="*/ 80344 w 1305333"/>
              <a:gd name="connsiteY12-466" fmla="*/ 1139323 h 1424419"/>
              <a:gd name="connsiteX13-467" fmla="*/ 68397 w 1305333"/>
              <a:gd name="connsiteY13-468" fmla="*/ 1130059 h 1424419"/>
              <a:gd name="connsiteX14-469" fmla="*/ 667 w 1305333"/>
              <a:gd name="connsiteY14-470" fmla="*/ 999105 h 1424419"/>
              <a:gd name="connsiteX15-471" fmla="*/ 0 w 1305333"/>
              <a:gd name="connsiteY15-472" fmla="*/ 972364 h 1424419"/>
              <a:gd name="connsiteX16-473" fmla="*/ 2496 w 1305333"/>
              <a:gd name="connsiteY16-474" fmla="*/ 463106 h 1424419"/>
              <a:gd name="connsiteX17-475" fmla="*/ 2458 w 1305333"/>
              <a:gd name="connsiteY17-476" fmla="*/ 429563 h 1424419"/>
              <a:gd name="connsiteX18-477" fmla="*/ 75248 w 1305333"/>
              <a:gd name="connsiteY18-478" fmla="*/ 303202 h 1424419"/>
              <a:gd name="connsiteX19-479" fmla="*/ 106293 w 1305333"/>
              <a:gd name="connsiteY19-480" fmla="*/ 282597 h 1424419"/>
              <a:gd name="connsiteX20-481" fmla="*/ 541533 w 1305333"/>
              <a:gd name="connsiteY20-482" fmla="*/ 38110 h 1424419"/>
              <a:gd name="connsiteX21-483" fmla="*/ 653528 w 1305333"/>
              <a:gd name="connsiteY21-484" fmla="*/ 0 h 1424419"/>
              <a:gd name="connsiteX0-485" fmla="*/ 653528 w 1305333"/>
              <a:gd name="connsiteY0-486" fmla="*/ 0 h 1424419"/>
              <a:gd name="connsiteX1-487" fmla="*/ 757287 w 1305333"/>
              <a:gd name="connsiteY1-488" fmla="*/ 32444 h 1424419"/>
              <a:gd name="connsiteX2-489" fmla="*/ 1206876 w 1305333"/>
              <a:gd name="connsiteY2-490" fmla="*/ 284945 h 1424419"/>
              <a:gd name="connsiteX3-491" fmla="*/ 1237706 w 1305333"/>
              <a:gd name="connsiteY3-492" fmla="*/ 306775 h 1424419"/>
              <a:gd name="connsiteX4-493" fmla="*/ 1301712 w 1305333"/>
              <a:gd name="connsiteY4-494" fmla="*/ 442384 h 1424419"/>
              <a:gd name="connsiteX5-495" fmla="*/ 1303099 w 1305333"/>
              <a:gd name="connsiteY5-496" fmla="*/ 495558 h 1424419"/>
              <a:gd name="connsiteX6-497" fmla="*/ 1303099 w 1305333"/>
              <a:gd name="connsiteY6-498" fmla="*/ 952393 h 1424419"/>
              <a:gd name="connsiteX7-499" fmla="*/ 1305306 w 1305333"/>
              <a:gd name="connsiteY7-500" fmla="*/ 990115 h 1424419"/>
              <a:gd name="connsiteX8-501" fmla="*/ 1236006 w 1305333"/>
              <a:gd name="connsiteY8-502" fmla="*/ 1160932 h 1424419"/>
              <a:gd name="connsiteX9-503" fmla="*/ 1172881 w 1305333"/>
              <a:gd name="connsiteY9-504" fmla="*/ 1179342 h 1424419"/>
              <a:gd name="connsiteX10-505" fmla="*/ 792288 w 1305333"/>
              <a:gd name="connsiteY10-506" fmla="*/ 1385653 h 1424419"/>
              <a:gd name="connsiteX11-507" fmla="*/ 522686 w 1305333"/>
              <a:gd name="connsiteY11-508" fmla="*/ 1384922 h 1424419"/>
              <a:gd name="connsiteX12-509" fmla="*/ 80344 w 1305333"/>
              <a:gd name="connsiteY12-510" fmla="*/ 1139323 h 1424419"/>
              <a:gd name="connsiteX13-511" fmla="*/ 68397 w 1305333"/>
              <a:gd name="connsiteY13-512" fmla="*/ 1130059 h 1424419"/>
              <a:gd name="connsiteX14-513" fmla="*/ 667 w 1305333"/>
              <a:gd name="connsiteY14-514" fmla="*/ 999105 h 1424419"/>
              <a:gd name="connsiteX15-515" fmla="*/ 0 w 1305333"/>
              <a:gd name="connsiteY15-516" fmla="*/ 972364 h 1424419"/>
              <a:gd name="connsiteX16-517" fmla="*/ 2496 w 1305333"/>
              <a:gd name="connsiteY16-518" fmla="*/ 463106 h 1424419"/>
              <a:gd name="connsiteX17-519" fmla="*/ 2458 w 1305333"/>
              <a:gd name="connsiteY17-520" fmla="*/ 429563 h 1424419"/>
              <a:gd name="connsiteX18-521" fmla="*/ 75248 w 1305333"/>
              <a:gd name="connsiteY18-522" fmla="*/ 303202 h 1424419"/>
              <a:gd name="connsiteX19-523" fmla="*/ 106293 w 1305333"/>
              <a:gd name="connsiteY19-524" fmla="*/ 282597 h 1424419"/>
              <a:gd name="connsiteX20-525" fmla="*/ 541533 w 1305333"/>
              <a:gd name="connsiteY20-526" fmla="*/ 38110 h 1424419"/>
              <a:gd name="connsiteX21-527" fmla="*/ 653528 w 1305333"/>
              <a:gd name="connsiteY21-528" fmla="*/ 0 h 1424419"/>
              <a:gd name="connsiteX0-529" fmla="*/ 653528 w 1313169"/>
              <a:gd name="connsiteY0-530" fmla="*/ 0 h 1424419"/>
              <a:gd name="connsiteX1-531" fmla="*/ 757287 w 1313169"/>
              <a:gd name="connsiteY1-532" fmla="*/ 32444 h 1424419"/>
              <a:gd name="connsiteX2-533" fmla="*/ 1206876 w 1313169"/>
              <a:gd name="connsiteY2-534" fmla="*/ 284945 h 1424419"/>
              <a:gd name="connsiteX3-535" fmla="*/ 1237706 w 1313169"/>
              <a:gd name="connsiteY3-536" fmla="*/ 306775 h 1424419"/>
              <a:gd name="connsiteX4-537" fmla="*/ 1301712 w 1313169"/>
              <a:gd name="connsiteY4-538" fmla="*/ 442384 h 1424419"/>
              <a:gd name="connsiteX5-539" fmla="*/ 1303099 w 1313169"/>
              <a:gd name="connsiteY5-540" fmla="*/ 495558 h 1424419"/>
              <a:gd name="connsiteX6-541" fmla="*/ 1303099 w 1313169"/>
              <a:gd name="connsiteY6-542" fmla="*/ 952393 h 1424419"/>
              <a:gd name="connsiteX7-543" fmla="*/ 1305306 w 1313169"/>
              <a:gd name="connsiteY7-544" fmla="*/ 990115 h 1424419"/>
              <a:gd name="connsiteX8-545" fmla="*/ 1271352 w 1313169"/>
              <a:gd name="connsiteY8-546" fmla="*/ 1142552 h 1424419"/>
              <a:gd name="connsiteX9-547" fmla="*/ 1172881 w 1313169"/>
              <a:gd name="connsiteY9-548" fmla="*/ 1179342 h 1424419"/>
              <a:gd name="connsiteX10-549" fmla="*/ 792288 w 1313169"/>
              <a:gd name="connsiteY10-550" fmla="*/ 1385653 h 1424419"/>
              <a:gd name="connsiteX11-551" fmla="*/ 522686 w 1313169"/>
              <a:gd name="connsiteY11-552" fmla="*/ 1384922 h 1424419"/>
              <a:gd name="connsiteX12-553" fmla="*/ 80344 w 1313169"/>
              <a:gd name="connsiteY12-554" fmla="*/ 1139323 h 1424419"/>
              <a:gd name="connsiteX13-555" fmla="*/ 68397 w 1313169"/>
              <a:gd name="connsiteY13-556" fmla="*/ 1130059 h 1424419"/>
              <a:gd name="connsiteX14-557" fmla="*/ 667 w 1313169"/>
              <a:gd name="connsiteY14-558" fmla="*/ 999105 h 1424419"/>
              <a:gd name="connsiteX15-559" fmla="*/ 0 w 1313169"/>
              <a:gd name="connsiteY15-560" fmla="*/ 972364 h 1424419"/>
              <a:gd name="connsiteX16-561" fmla="*/ 2496 w 1313169"/>
              <a:gd name="connsiteY16-562" fmla="*/ 463106 h 1424419"/>
              <a:gd name="connsiteX17-563" fmla="*/ 2458 w 1313169"/>
              <a:gd name="connsiteY17-564" fmla="*/ 429563 h 1424419"/>
              <a:gd name="connsiteX18-565" fmla="*/ 75248 w 1313169"/>
              <a:gd name="connsiteY18-566" fmla="*/ 303202 h 1424419"/>
              <a:gd name="connsiteX19-567" fmla="*/ 106293 w 1313169"/>
              <a:gd name="connsiteY19-568" fmla="*/ 282597 h 1424419"/>
              <a:gd name="connsiteX20-569" fmla="*/ 541533 w 1313169"/>
              <a:gd name="connsiteY20-570" fmla="*/ 38110 h 1424419"/>
              <a:gd name="connsiteX21-571" fmla="*/ 653528 w 1313169"/>
              <a:gd name="connsiteY21-572" fmla="*/ 0 h 1424419"/>
              <a:gd name="connsiteX0-573" fmla="*/ 653528 w 1306267"/>
              <a:gd name="connsiteY0-574" fmla="*/ 0 h 1424419"/>
              <a:gd name="connsiteX1-575" fmla="*/ 757287 w 1306267"/>
              <a:gd name="connsiteY1-576" fmla="*/ 32444 h 1424419"/>
              <a:gd name="connsiteX2-577" fmla="*/ 1206876 w 1306267"/>
              <a:gd name="connsiteY2-578" fmla="*/ 284945 h 1424419"/>
              <a:gd name="connsiteX3-579" fmla="*/ 1237706 w 1306267"/>
              <a:gd name="connsiteY3-580" fmla="*/ 306775 h 1424419"/>
              <a:gd name="connsiteX4-581" fmla="*/ 1301712 w 1306267"/>
              <a:gd name="connsiteY4-582" fmla="*/ 442384 h 1424419"/>
              <a:gd name="connsiteX5-583" fmla="*/ 1303099 w 1306267"/>
              <a:gd name="connsiteY5-584" fmla="*/ 495558 h 1424419"/>
              <a:gd name="connsiteX6-585" fmla="*/ 1303099 w 1306267"/>
              <a:gd name="connsiteY6-586" fmla="*/ 952393 h 1424419"/>
              <a:gd name="connsiteX7-587" fmla="*/ 1305306 w 1306267"/>
              <a:gd name="connsiteY7-588" fmla="*/ 990115 h 1424419"/>
              <a:gd name="connsiteX8-589" fmla="*/ 1255800 w 1306267"/>
              <a:gd name="connsiteY8-590" fmla="*/ 1142552 h 1424419"/>
              <a:gd name="connsiteX9-591" fmla="*/ 1172881 w 1306267"/>
              <a:gd name="connsiteY9-592" fmla="*/ 1179342 h 1424419"/>
              <a:gd name="connsiteX10-593" fmla="*/ 792288 w 1306267"/>
              <a:gd name="connsiteY10-594" fmla="*/ 1385653 h 1424419"/>
              <a:gd name="connsiteX11-595" fmla="*/ 522686 w 1306267"/>
              <a:gd name="connsiteY11-596" fmla="*/ 1384922 h 1424419"/>
              <a:gd name="connsiteX12-597" fmla="*/ 80344 w 1306267"/>
              <a:gd name="connsiteY12-598" fmla="*/ 1139323 h 1424419"/>
              <a:gd name="connsiteX13-599" fmla="*/ 68397 w 1306267"/>
              <a:gd name="connsiteY13-600" fmla="*/ 1130059 h 1424419"/>
              <a:gd name="connsiteX14-601" fmla="*/ 667 w 1306267"/>
              <a:gd name="connsiteY14-602" fmla="*/ 999105 h 1424419"/>
              <a:gd name="connsiteX15-603" fmla="*/ 0 w 1306267"/>
              <a:gd name="connsiteY15-604" fmla="*/ 972364 h 1424419"/>
              <a:gd name="connsiteX16-605" fmla="*/ 2496 w 1306267"/>
              <a:gd name="connsiteY16-606" fmla="*/ 463106 h 1424419"/>
              <a:gd name="connsiteX17-607" fmla="*/ 2458 w 1306267"/>
              <a:gd name="connsiteY17-608" fmla="*/ 429563 h 1424419"/>
              <a:gd name="connsiteX18-609" fmla="*/ 75248 w 1306267"/>
              <a:gd name="connsiteY18-610" fmla="*/ 303202 h 1424419"/>
              <a:gd name="connsiteX19-611" fmla="*/ 106293 w 1306267"/>
              <a:gd name="connsiteY19-612" fmla="*/ 282597 h 1424419"/>
              <a:gd name="connsiteX20-613" fmla="*/ 541533 w 1306267"/>
              <a:gd name="connsiteY20-614" fmla="*/ 38110 h 1424419"/>
              <a:gd name="connsiteX21-615" fmla="*/ 653528 w 1306267"/>
              <a:gd name="connsiteY21-616" fmla="*/ 0 h 1424419"/>
              <a:gd name="connsiteX0-617" fmla="*/ 653528 w 1306267"/>
              <a:gd name="connsiteY0-618" fmla="*/ 0 h 1424419"/>
              <a:gd name="connsiteX1-619" fmla="*/ 757287 w 1306267"/>
              <a:gd name="connsiteY1-620" fmla="*/ 32444 h 1424419"/>
              <a:gd name="connsiteX2-621" fmla="*/ 1206876 w 1306267"/>
              <a:gd name="connsiteY2-622" fmla="*/ 284945 h 1424419"/>
              <a:gd name="connsiteX3-623" fmla="*/ 1237706 w 1306267"/>
              <a:gd name="connsiteY3-624" fmla="*/ 306775 h 1424419"/>
              <a:gd name="connsiteX4-625" fmla="*/ 1301712 w 1306267"/>
              <a:gd name="connsiteY4-626" fmla="*/ 442384 h 1424419"/>
              <a:gd name="connsiteX5-627" fmla="*/ 1303099 w 1306267"/>
              <a:gd name="connsiteY5-628" fmla="*/ 495558 h 1424419"/>
              <a:gd name="connsiteX6-629" fmla="*/ 1303099 w 1306267"/>
              <a:gd name="connsiteY6-630" fmla="*/ 952393 h 1424419"/>
              <a:gd name="connsiteX7-631" fmla="*/ 1305306 w 1306267"/>
              <a:gd name="connsiteY7-632" fmla="*/ 990115 h 1424419"/>
              <a:gd name="connsiteX8-633" fmla="*/ 1255800 w 1306267"/>
              <a:gd name="connsiteY8-634" fmla="*/ 1142552 h 1424419"/>
              <a:gd name="connsiteX9-635" fmla="*/ 1172881 w 1306267"/>
              <a:gd name="connsiteY9-636" fmla="*/ 1179342 h 1424419"/>
              <a:gd name="connsiteX10-637" fmla="*/ 792288 w 1306267"/>
              <a:gd name="connsiteY10-638" fmla="*/ 1385653 h 1424419"/>
              <a:gd name="connsiteX11-639" fmla="*/ 522686 w 1306267"/>
              <a:gd name="connsiteY11-640" fmla="*/ 1384922 h 1424419"/>
              <a:gd name="connsiteX12-641" fmla="*/ 80344 w 1306267"/>
              <a:gd name="connsiteY12-642" fmla="*/ 1139323 h 1424419"/>
              <a:gd name="connsiteX13-643" fmla="*/ 61328 w 1306267"/>
              <a:gd name="connsiteY13-644" fmla="*/ 1127231 h 1424419"/>
              <a:gd name="connsiteX14-645" fmla="*/ 667 w 1306267"/>
              <a:gd name="connsiteY14-646" fmla="*/ 999105 h 1424419"/>
              <a:gd name="connsiteX15-647" fmla="*/ 0 w 1306267"/>
              <a:gd name="connsiteY15-648" fmla="*/ 972364 h 1424419"/>
              <a:gd name="connsiteX16-649" fmla="*/ 2496 w 1306267"/>
              <a:gd name="connsiteY16-650" fmla="*/ 463106 h 1424419"/>
              <a:gd name="connsiteX17-651" fmla="*/ 2458 w 1306267"/>
              <a:gd name="connsiteY17-652" fmla="*/ 429563 h 1424419"/>
              <a:gd name="connsiteX18-653" fmla="*/ 75248 w 1306267"/>
              <a:gd name="connsiteY18-654" fmla="*/ 303202 h 1424419"/>
              <a:gd name="connsiteX19-655" fmla="*/ 106293 w 1306267"/>
              <a:gd name="connsiteY19-656" fmla="*/ 282597 h 1424419"/>
              <a:gd name="connsiteX20-657" fmla="*/ 541533 w 1306267"/>
              <a:gd name="connsiteY20-658" fmla="*/ 38110 h 1424419"/>
              <a:gd name="connsiteX21-659" fmla="*/ 653528 w 1306267"/>
              <a:gd name="connsiteY21-660" fmla="*/ 0 h 1424419"/>
              <a:gd name="connsiteX0-661" fmla="*/ 653528 w 1306267"/>
              <a:gd name="connsiteY0-662" fmla="*/ 0 h 1424419"/>
              <a:gd name="connsiteX1-663" fmla="*/ 757287 w 1306267"/>
              <a:gd name="connsiteY1-664" fmla="*/ 32444 h 1424419"/>
              <a:gd name="connsiteX2-665" fmla="*/ 1206876 w 1306267"/>
              <a:gd name="connsiteY2-666" fmla="*/ 284945 h 1424419"/>
              <a:gd name="connsiteX3-667" fmla="*/ 1237706 w 1306267"/>
              <a:gd name="connsiteY3-668" fmla="*/ 306775 h 1424419"/>
              <a:gd name="connsiteX4-669" fmla="*/ 1301712 w 1306267"/>
              <a:gd name="connsiteY4-670" fmla="*/ 442384 h 1424419"/>
              <a:gd name="connsiteX5-671" fmla="*/ 1303099 w 1306267"/>
              <a:gd name="connsiteY5-672" fmla="*/ 495558 h 1424419"/>
              <a:gd name="connsiteX6-673" fmla="*/ 1303099 w 1306267"/>
              <a:gd name="connsiteY6-674" fmla="*/ 952393 h 1424419"/>
              <a:gd name="connsiteX7-675" fmla="*/ 1305306 w 1306267"/>
              <a:gd name="connsiteY7-676" fmla="*/ 990115 h 1424419"/>
              <a:gd name="connsiteX8-677" fmla="*/ 1255800 w 1306267"/>
              <a:gd name="connsiteY8-678" fmla="*/ 1142552 h 1424419"/>
              <a:gd name="connsiteX9-679" fmla="*/ 1172881 w 1306267"/>
              <a:gd name="connsiteY9-680" fmla="*/ 1179342 h 1424419"/>
              <a:gd name="connsiteX10-681" fmla="*/ 792288 w 1306267"/>
              <a:gd name="connsiteY10-682" fmla="*/ 1385653 h 1424419"/>
              <a:gd name="connsiteX11-683" fmla="*/ 522686 w 1306267"/>
              <a:gd name="connsiteY11-684" fmla="*/ 1384922 h 1424419"/>
              <a:gd name="connsiteX12-685" fmla="*/ 80344 w 1306267"/>
              <a:gd name="connsiteY12-686" fmla="*/ 1139323 h 1424419"/>
              <a:gd name="connsiteX13-687" fmla="*/ 61328 w 1306267"/>
              <a:gd name="connsiteY13-688" fmla="*/ 1127231 h 1424419"/>
              <a:gd name="connsiteX14-689" fmla="*/ 667 w 1306267"/>
              <a:gd name="connsiteY14-690" fmla="*/ 999105 h 1424419"/>
              <a:gd name="connsiteX15-691" fmla="*/ 0 w 1306267"/>
              <a:gd name="connsiteY15-692" fmla="*/ 972364 h 1424419"/>
              <a:gd name="connsiteX16-693" fmla="*/ 2496 w 1306267"/>
              <a:gd name="connsiteY16-694" fmla="*/ 463106 h 1424419"/>
              <a:gd name="connsiteX17-695" fmla="*/ 2458 w 1306267"/>
              <a:gd name="connsiteY17-696" fmla="*/ 429563 h 1424419"/>
              <a:gd name="connsiteX18-697" fmla="*/ 75248 w 1306267"/>
              <a:gd name="connsiteY18-698" fmla="*/ 303202 h 1424419"/>
              <a:gd name="connsiteX19-699" fmla="*/ 106293 w 1306267"/>
              <a:gd name="connsiteY19-700" fmla="*/ 282597 h 1424419"/>
              <a:gd name="connsiteX20-701" fmla="*/ 541533 w 1306267"/>
              <a:gd name="connsiteY20-702" fmla="*/ 38110 h 1424419"/>
              <a:gd name="connsiteX21-703" fmla="*/ 653528 w 1306267"/>
              <a:gd name="connsiteY21-704" fmla="*/ 0 h 1424419"/>
              <a:gd name="connsiteX0-705" fmla="*/ 653528 w 1306267"/>
              <a:gd name="connsiteY0-706" fmla="*/ 0 h 1424419"/>
              <a:gd name="connsiteX1-707" fmla="*/ 757287 w 1306267"/>
              <a:gd name="connsiteY1-708" fmla="*/ 32444 h 1424419"/>
              <a:gd name="connsiteX2-709" fmla="*/ 1206876 w 1306267"/>
              <a:gd name="connsiteY2-710" fmla="*/ 284945 h 1424419"/>
              <a:gd name="connsiteX3-711" fmla="*/ 1237706 w 1306267"/>
              <a:gd name="connsiteY3-712" fmla="*/ 306775 h 1424419"/>
              <a:gd name="connsiteX4-713" fmla="*/ 1301712 w 1306267"/>
              <a:gd name="connsiteY4-714" fmla="*/ 442384 h 1424419"/>
              <a:gd name="connsiteX5-715" fmla="*/ 1303099 w 1306267"/>
              <a:gd name="connsiteY5-716" fmla="*/ 495558 h 1424419"/>
              <a:gd name="connsiteX6-717" fmla="*/ 1303099 w 1306267"/>
              <a:gd name="connsiteY6-718" fmla="*/ 952393 h 1424419"/>
              <a:gd name="connsiteX7-719" fmla="*/ 1305306 w 1306267"/>
              <a:gd name="connsiteY7-720" fmla="*/ 990115 h 1424419"/>
              <a:gd name="connsiteX8-721" fmla="*/ 1255800 w 1306267"/>
              <a:gd name="connsiteY8-722" fmla="*/ 1142552 h 1424419"/>
              <a:gd name="connsiteX9-723" fmla="*/ 1172881 w 1306267"/>
              <a:gd name="connsiteY9-724" fmla="*/ 1179342 h 1424419"/>
              <a:gd name="connsiteX10-725" fmla="*/ 792288 w 1306267"/>
              <a:gd name="connsiteY10-726" fmla="*/ 1385653 h 1424419"/>
              <a:gd name="connsiteX11-727" fmla="*/ 522686 w 1306267"/>
              <a:gd name="connsiteY11-728" fmla="*/ 1384922 h 1424419"/>
              <a:gd name="connsiteX12-729" fmla="*/ 90241 w 1306267"/>
              <a:gd name="connsiteY12-730" fmla="*/ 1150634 h 1424419"/>
              <a:gd name="connsiteX13-731" fmla="*/ 61328 w 1306267"/>
              <a:gd name="connsiteY13-732" fmla="*/ 1127231 h 1424419"/>
              <a:gd name="connsiteX14-733" fmla="*/ 667 w 1306267"/>
              <a:gd name="connsiteY14-734" fmla="*/ 999105 h 1424419"/>
              <a:gd name="connsiteX15-735" fmla="*/ 0 w 1306267"/>
              <a:gd name="connsiteY15-736" fmla="*/ 972364 h 1424419"/>
              <a:gd name="connsiteX16-737" fmla="*/ 2496 w 1306267"/>
              <a:gd name="connsiteY16-738" fmla="*/ 463106 h 1424419"/>
              <a:gd name="connsiteX17-739" fmla="*/ 2458 w 1306267"/>
              <a:gd name="connsiteY17-740" fmla="*/ 429563 h 1424419"/>
              <a:gd name="connsiteX18-741" fmla="*/ 75248 w 1306267"/>
              <a:gd name="connsiteY18-742" fmla="*/ 303202 h 1424419"/>
              <a:gd name="connsiteX19-743" fmla="*/ 106293 w 1306267"/>
              <a:gd name="connsiteY19-744" fmla="*/ 282597 h 1424419"/>
              <a:gd name="connsiteX20-745" fmla="*/ 541533 w 1306267"/>
              <a:gd name="connsiteY20-746" fmla="*/ 38110 h 1424419"/>
              <a:gd name="connsiteX21-747" fmla="*/ 653528 w 1306267"/>
              <a:gd name="connsiteY21-748" fmla="*/ 0 h 1424419"/>
              <a:gd name="connsiteX0-749" fmla="*/ 653528 w 1306267"/>
              <a:gd name="connsiteY0-750" fmla="*/ 0 h 1424419"/>
              <a:gd name="connsiteX1-751" fmla="*/ 757287 w 1306267"/>
              <a:gd name="connsiteY1-752" fmla="*/ 32444 h 1424419"/>
              <a:gd name="connsiteX2-753" fmla="*/ 1206876 w 1306267"/>
              <a:gd name="connsiteY2-754" fmla="*/ 284945 h 1424419"/>
              <a:gd name="connsiteX3-755" fmla="*/ 1237706 w 1306267"/>
              <a:gd name="connsiteY3-756" fmla="*/ 306775 h 1424419"/>
              <a:gd name="connsiteX4-757" fmla="*/ 1301712 w 1306267"/>
              <a:gd name="connsiteY4-758" fmla="*/ 442384 h 1424419"/>
              <a:gd name="connsiteX5-759" fmla="*/ 1303099 w 1306267"/>
              <a:gd name="connsiteY5-760" fmla="*/ 495558 h 1424419"/>
              <a:gd name="connsiteX6-761" fmla="*/ 1303099 w 1306267"/>
              <a:gd name="connsiteY6-762" fmla="*/ 952393 h 1424419"/>
              <a:gd name="connsiteX7-763" fmla="*/ 1305306 w 1306267"/>
              <a:gd name="connsiteY7-764" fmla="*/ 990115 h 1424419"/>
              <a:gd name="connsiteX8-765" fmla="*/ 1255800 w 1306267"/>
              <a:gd name="connsiteY8-766" fmla="*/ 1142552 h 1424419"/>
              <a:gd name="connsiteX9-767" fmla="*/ 1172881 w 1306267"/>
              <a:gd name="connsiteY9-768" fmla="*/ 1179342 h 1424419"/>
              <a:gd name="connsiteX10-769" fmla="*/ 792288 w 1306267"/>
              <a:gd name="connsiteY10-770" fmla="*/ 1385653 h 1424419"/>
              <a:gd name="connsiteX11-771" fmla="*/ 522686 w 1306267"/>
              <a:gd name="connsiteY11-772" fmla="*/ 1384922 h 1424419"/>
              <a:gd name="connsiteX12-773" fmla="*/ 90241 w 1306267"/>
              <a:gd name="connsiteY12-774" fmla="*/ 1150634 h 1424419"/>
              <a:gd name="connsiteX13-775" fmla="*/ 61328 w 1306267"/>
              <a:gd name="connsiteY13-776" fmla="*/ 1127231 h 1424419"/>
              <a:gd name="connsiteX14-777" fmla="*/ 667 w 1306267"/>
              <a:gd name="connsiteY14-778" fmla="*/ 999105 h 1424419"/>
              <a:gd name="connsiteX15-779" fmla="*/ 0 w 1306267"/>
              <a:gd name="connsiteY15-780" fmla="*/ 972364 h 1424419"/>
              <a:gd name="connsiteX16-781" fmla="*/ 2496 w 1306267"/>
              <a:gd name="connsiteY16-782" fmla="*/ 463106 h 1424419"/>
              <a:gd name="connsiteX17-783" fmla="*/ 2458 w 1306267"/>
              <a:gd name="connsiteY17-784" fmla="*/ 429563 h 1424419"/>
              <a:gd name="connsiteX18-785" fmla="*/ 75248 w 1306267"/>
              <a:gd name="connsiteY18-786" fmla="*/ 303202 h 1424419"/>
              <a:gd name="connsiteX19-787" fmla="*/ 106293 w 1306267"/>
              <a:gd name="connsiteY19-788" fmla="*/ 282597 h 1424419"/>
              <a:gd name="connsiteX20-789" fmla="*/ 541533 w 1306267"/>
              <a:gd name="connsiteY20-790" fmla="*/ 38110 h 1424419"/>
              <a:gd name="connsiteX21-791" fmla="*/ 653528 w 1306267"/>
              <a:gd name="connsiteY21-792" fmla="*/ 0 h 1424419"/>
              <a:gd name="connsiteX0-793" fmla="*/ 653528 w 1306267"/>
              <a:gd name="connsiteY0-794" fmla="*/ 0 h 1424419"/>
              <a:gd name="connsiteX1-795" fmla="*/ 757287 w 1306267"/>
              <a:gd name="connsiteY1-796" fmla="*/ 32444 h 1424419"/>
              <a:gd name="connsiteX2-797" fmla="*/ 1206876 w 1306267"/>
              <a:gd name="connsiteY2-798" fmla="*/ 284945 h 1424419"/>
              <a:gd name="connsiteX3-799" fmla="*/ 1237706 w 1306267"/>
              <a:gd name="connsiteY3-800" fmla="*/ 306775 h 1424419"/>
              <a:gd name="connsiteX4-801" fmla="*/ 1301712 w 1306267"/>
              <a:gd name="connsiteY4-802" fmla="*/ 442384 h 1424419"/>
              <a:gd name="connsiteX5-803" fmla="*/ 1303099 w 1306267"/>
              <a:gd name="connsiteY5-804" fmla="*/ 495558 h 1424419"/>
              <a:gd name="connsiteX6-805" fmla="*/ 1303099 w 1306267"/>
              <a:gd name="connsiteY6-806" fmla="*/ 952393 h 1424419"/>
              <a:gd name="connsiteX7-807" fmla="*/ 1305306 w 1306267"/>
              <a:gd name="connsiteY7-808" fmla="*/ 990115 h 1424419"/>
              <a:gd name="connsiteX8-809" fmla="*/ 1255800 w 1306267"/>
              <a:gd name="connsiteY8-810" fmla="*/ 1142552 h 1424419"/>
              <a:gd name="connsiteX9-811" fmla="*/ 1172881 w 1306267"/>
              <a:gd name="connsiteY9-812" fmla="*/ 1179342 h 1424419"/>
              <a:gd name="connsiteX10-813" fmla="*/ 792288 w 1306267"/>
              <a:gd name="connsiteY10-814" fmla="*/ 1385653 h 1424419"/>
              <a:gd name="connsiteX11-815" fmla="*/ 522686 w 1306267"/>
              <a:gd name="connsiteY11-816" fmla="*/ 1384922 h 1424419"/>
              <a:gd name="connsiteX12-817" fmla="*/ 90241 w 1306267"/>
              <a:gd name="connsiteY12-818" fmla="*/ 1150634 h 1424419"/>
              <a:gd name="connsiteX13-819" fmla="*/ 61328 w 1306267"/>
              <a:gd name="connsiteY13-820" fmla="*/ 1127231 h 1424419"/>
              <a:gd name="connsiteX14-821" fmla="*/ 667 w 1306267"/>
              <a:gd name="connsiteY14-822" fmla="*/ 999105 h 1424419"/>
              <a:gd name="connsiteX15-823" fmla="*/ 0 w 1306267"/>
              <a:gd name="connsiteY15-824" fmla="*/ 972364 h 1424419"/>
              <a:gd name="connsiteX16-825" fmla="*/ 2496 w 1306267"/>
              <a:gd name="connsiteY16-826" fmla="*/ 463106 h 1424419"/>
              <a:gd name="connsiteX17-827" fmla="*/ 2458 w 1306267"/>
              <a:gd name="connsiteY17-828" fmla="*/ 429563 h 1424419"/>
              <a:gd name="connsiteX18-829" fmla="*/ 75248 w 1306267"/>
              <a:gd name="connsiteY18-830" fmla="*/ 303202 h 1424419"/>
              <a:gd name="connsiteX19-831" fmla="*/ 106293 w 1306267"/>
              <a:gd name="connsiteY19-832" fmla="*/ 282597 h 1424419"/>
              <a:gd name="connsiteX20-833" fmla="*/ 541533 w 1306267"/>
              <a:gd name="connsiteY20-834" fmla="*/ 38110 h 1424419"/>
              <a:gd name="connsiteX21-835" fmla="*/ 653528 w 1306267"/>
              <a:gd name="connsiteY21-836" fmla="*/ 0 h 1424419"/>
              <a:gd name="connsiteX0-837" fmla="*/ 653528 w 1306267"/>
              <a:gd name="connsiteY0-838" fmla="*/ 0 h 1424419"/>
              <a:gd name="connsiteX1-839" fmla="*/ 757287 w 1306267"/>
              <a:gd name="connsiteY1-840" fmla="*/ 32444 h 1424419"/>
              <a:gd name="connsiteX2-841" fmla="*/ 1206876 w 1306267"/>
              <a:gd name="connsiteY2-842" fmla="*/ 284945 h 1424419"/>
              <a:gd name="connsiteX3-843" fmla="*/ 1237706 w 1306267"/>
              <a:gd name="connsiteY3-844" fmla="*/ 306775 h 1424419"/>
              <a:gd name="connsiteX4-845" fmla="*/ 1301712 w 1306267"/>
              <a:gd name="connsiteY4-846" fmla="*/ 442384 h 1424419"/>
              <a:gd name="connsiteX5-847" fmla="*/ 1303099 w 1306267"/>
              <a:gd name="connsiteY5-848" fmla="*/ 495558 h 1424419"/>
              <a:gd name="connsiteX6-849" fmla="*/ 1303099 w 1306267"/>
              <a:gd name="connsiteY6-850" fmla="*/ 952393 h 1424419"/>
              <a:gd name="connsiteX7-851" fmla="*/ 1305306 w 1306267"/>
              <a:gd name="connsiteY7-852" fmla="*/ 990115 h 1424419"/>
              <a:gd name="connsiteX8-853" fmla="*/ 1255800 w 1306267"/>
              <a:gd name="connsiteY8-854" fmla="*/ 1142552 h 1424419"/>
              <a:gd name="connsiteX9-855" fmla="*/ 1172881 w 1306267"/>
              <a:gd name="connsiteY9-856" fmla="*/ 1179342 h 1424419"/>
              <a:gd name="connsiteX10-857" fmla="*/ 792288 w 1306267"/>
              <a:gd name="connsiteY10-858" fmla="*/ 1385653 h 1424419"/>
              <a:gd name="connsiteX11-859" fmla="*/ 522686 w 1306267"/>
              <a:gd name="connsiteY11-860" fmla="*/ 1384922 h 1424419"/>
              <a:gd name="connsiteX12-861" fmla="*/ 90241 w 1306267"/>
              <a:gd name="connsiteY12-862" fmla="*/ 1150634 h 1424419"/>
              <a:gd name="connsiteX13-863" fmla="*/ 61328 w 1306267"/>
              <a:gd name="connsiteY13-864" fmla="*/ 1127231 h 1424419"/>
              <a:gd name="connsiteX14-865" fmla="*/ 667 w 1306267"/>
              <a:gd name="connsiteY14-866" fmla="*/ 999105 h 1424419"/>
              <a:gd name="connsiteX15-867" fmla="*/ 0 w 1306267"/>
              <a:gd name="connsiteY15-868" fmla="*/ 972364 h 1424419"/>
              <a:gd name="connsiteX16-869" fmla="*/ 2496 w 1306267"/>
              <a:gd name="connsiteY16-870" fmla="*/ 463106 h 1424419"/>
              <a:gd name="connsiteX17-871" fmla="*/ 2458 w 1306267"/>
              <a:gd name="connsiteY17-872" fmla="*/ 429563 h 1424419"/>
              <a:gd name="connsiteX18-873" fmla="*/ 75248 w 1306267"/>
              <a:gd name="connsiteY18-874" fmla="*/ 303202 h 1424419"/>
              <a:gd name="connsiteX19-875" fmla="*/ 106293 w 1306267"/>
              <a:gd name="connsiteY19-876" fmla="*/ 282597 h 1424419"/>
              <a:gd name="connsiteX20-877" fmla="*/ 541533 w 1306267"/>
              <a:gd name="connsiteY20-878" fmla="*/ 38110 h 1424419"/>
              <a:gd name="connsiteX21-879" fmla="*/ 653528 w 1306267"/>
              <a:gd name="connsiteY21-880" fmla="*/ 0 h 1424419"/>
              <a:gd name="connsiteX0-881" fmla="*/ 653528 w 1306267"/>
              <a:gd name="connsiteY0-882" fmla="*/ 0 h 1424419"/>
              <a:gd name="connsiteX1-883" fmla="*/ 757287 w 1306267"/>
              <a:gd name="connsiteY1-884" fmla="*/ 32444 h 1424419"/>
              <a:gd name="connsiteX2-885" fmla="*/ 1206876 w 1306267"/>
              <a:gd name="connsiteY2-886" fmla="*/ 284945 h 1424419"/>
              <a:gd name="connsiteX3-887" fmla="*/ 1237706 w 1306267"/>
              <a:gd name="connsiteY3-888" fmla="*/ 306775 h 1424419"/>
              <a:gd name="connsiteX4-889" fmla="*/ 1301712 w 1306267"/>
              <a:gd name="connsiteY4-890" fmla="*/ 442384 h 1424419"/>
              <a:gd name="connsiteX5-891" fmla="*/ 1303099 w 1306267"/>
              <a:gd name="connsiteY5-892" fmla="*/ 495558 h 1424419"/>
              <a:gd name="connsiteX6-893" fmla="*/ 1303099 w 1306267"/>
              <a:gd name="connsiteY6-894" fmla="*/ 952393 h 1424419"/>
              <a:gd name="connsiteX7-895" fmla="*/ 1305306 w 1306267"/>
              <a:gd name="connsiteY7-896" fmla="*/ 990115 h 1424419"/>
              <a:gd name="connsiteX8-897" fmla="*/ 1255800 w 1306267"/>
              <a:gd name="connsiteY8-898" fmla="*/ 1142552 h 1424419"/>
              <a:gd name="connsiteX9-899" fmla="*/ 1172881 w 1306267"/>
              <a:gd name="connsiteY9-900" fmla="*/ 1179342 h 1424419"/>
              <a:gd name="connsiteX10-901" fmla="*/ 792288 w 1306267"/>
              <a:gd name="connsiteY10-902" fmla="*/ 1385653 h 1424419"/>
              <a:gd name="connsiteX11-903" fmla="*/ 522686 w 1306267"/>
              <a:gd name="connsiteY11-904" fmla="*/ 1384922 h 1424419"/>
              <a:gd name="connsiteX12-905" fmla="*/ 90241 w 1306267"/>
              <a:gd name="connsiteY12-906" fmla="*/ 1150634 h 1424419"/>
              <a:gd name="connsiteX13-907" fmla="*/ 55672 w 1306267"/>
              <a:gd name="connsiteY13-908" fmla="*/ 1124403 h 1424419"/>
              <a:gd name="connsiteX14-909" fmla="*/ 667 w 1306267"/>
              <a:gd name="connsiteY14-910" fmla="*/ 999105 h 1424419"/>
              <a:gd name="connsiteX15-911" fmla="*/ 0 w 1306267"/>
              <a:gd name="connsiteY15-912" fmla="*/ 972364 h 1424419"/>
              <a:gd name="connsiteX16-913" fmla="*/ 2496 w 1306267"/>
              <a:gd name="connsiteY16-914" fmla="*/ 463106 h 1424419"/>
              <a:gd name="connsiteX17-915" fmla="*/ 2458 w 1306267"/>
              <a:gd name="connsiteY17-916" fmla="*/ 429563 h 1424419"/>
              <a:gd name="connsiteX18-917" fmla="*/ 75248 w 1306267"/>
              <a:gd name="connsiteY18-918" fmla="*/ 303202 h 1424419"/>
              <a:gd name="connsiteX19-919" fmla="*/ 106293 w 1306267"/>
              <a:gd name="connsiteY19-920" fmla="*/ 282597 h 1424419"/>
              <a:gd name="connsiteX20-921" fmla="*/ 541533 w 1306267"/>
              <a:gd name="connsiteY20-922" fmla="*/ 38110 h 1424419"/>
              <a:gd name="connsiteX21-923" fmla="*/ 653528 w 1306267"/>
              <a:gd name="connsiteY21-924" fmla="*/ 0 h 1424419"/>
              <a:gd name="connsiteX0-925" fmla="*/ 653528 w 1306267"/>
              <a:gd name="connsiteY0-926" fmla="*/ 0 h 1424419"/>
              <a:gd name="connsiteX1-927" fmla="*/ 757287 w 1306267"/>
              <a:gd name="connsiteY1-928" fmla="*/ 32444 h 1424419"/>
              <a:gd name="connsiteX2-929" fmla="*/ 1206876 w 1306267"/>
              <a:gd name="connsiteY2-930" fmla="*/ 284945 h 1424419"/>
              <a:gd name="connsiteX3-931" fmla="*/ 1237706 w 1306267"/>
              <a:gd name="connsiteY3-932" fmla="*/ 306775 h 1424419"/>
              <a:gd name="connsiteX4-933" fmla="*/ 1301712 w 1306267"/>
              <a:gd name="connsiteY4-934" fmla="*/ 442384 h 1424419"/>
              <a:gd name="connsiteX5-935" fmla="*/ 1303099 w 1306267"/>
              <a:gd name="connsiteY5-936" fmla="*/ 495558 h 1424419"/>
              <a:gd name="connsiteX6-937" fmla="*/ 1303099 w 1306267"/>
              <a:gd name="connsiteY6-938" fmla="*/ 952393 h 1424419"/>
              <a:gd name="connsiteX7-939" fmla="*/ 1305306 w 1306267"/>
              <a:gd name="connsiteY7-940" fmla="*/ 990115 h 1424419"/>
              <a:gd name="connsiteX8-941" fmla="*/ 1255800 w 1306267"/>
              <a:gd name="connsiteY8-942" fmla="*/ 1142552 h 1424419"/>
              <a:gd name="connsiteX9-943" fmla="*/ 1172881 w 1306267"/>
              <a:gd name="connsiteY9-944" fmla="*/ 1179342 h 1424419"/>
              <a:gd name="connsiteX10-945" fmla="*/ 792288 w 1306267"/>
              <a:gd name="connsiteY10-946" fmla="*/ 1385653 h 1424419"/>
              <a:gd name="connsiteX11-947" fmla="*/ 522686 w 1306267"/>
              <a:gd name="connsiteY11-948" fmla="*/ 1384922 h 1424419"/>
              <a:gd name="connsiteX12-949" fmla="*/ 90241 w 1306267"/>
              <a:gd name="connsiteY12-950" fmla="*/ 1150634 h 1424419"/>
              <a:gd name="connsiteX13-951" fmla="*/ 55672 w 1306267"/>
              <a:gd name="connsiteY13-952" fmla="*/ 1124403 h 1424419"/>
              <a:gd name="connsiteX14-953" fmla="*/ 667 w 1306267"/>
              <a:gd name="connsiteY14-954" fmla="*/ 999105 h 1424419"/>
              <a:gd name="connsiteX15-955" fmla="*/ 0 w 1306267"/>
              <a:gd name="connsiteY15-956" fmla="*/ 972364 h 1424419"/>
              <a:gd name="connsiteX16-957" fmla="*/ 2496 w 1306267"/>
              <a:gd name="connsiteY16-958" fmla="*/ 463106 h 1424419"/>
              <a:gd name="connsiteX17-959" fmla="*/ 2458 w 1306267"/>
              <a:gd name="connsiteY17-960" fmla="*/ 429563 h 1424419"/>
              <a:gd name="connsiteX18-961" fmla="*/ 75248 w 1306267"/>
              <a:gd name="connsiteY18-962" fmla="*/ 303202 h 1424419"/>
              <a:gd name="connsiteX19-963" fmla="*/ 106293 w 1306267"/>
              <a:gd name="connsiteY19-964" fmla="*/ 282597 h 1424419"/>
              <a:gd name="connsiteX20-965" fmla="*/ 541533 w 1306267"/>
              <a:gd name="connsiteY20-966" fmla="*/ 38110 h 1424419"/>
              <a:gd name="connsiteX21-967" fmla="*/ 653528 w 1306267"/>
              <a:gd name="connsiteY21-968" fmla="*/ 0 h 1424419"/>
              <a:gd name="connsiteX0-969" fmla="*/ 653528 w 1306267"/>
              <a:gd name="connsiteY0-970" fmla="*/ 0 h 1424419"/>
              <a:gd name="connsiteX1-971" fmla="*/ 757287 w 1306267"/>
              <a:gd name="connsiteY1-972" fmla="*/ 32444 h 1424419"/>
              <a:gd name="connsiteX2-973" fmla="*/ 1206876 w 1306267"/>
              <a:gd name="connsiteY2-974" fmla="*/ 284945 h 1424419"/>
              <a:gd name="connsiteX3-975" fmla="*/ 1237706 w 1306267"/>
              <a:gd name="connsiteY3-976" fmla="*/ 306775 h 1424419"/>
              <a:gd name="connsiteX4-977" fmla="*/ 1301712 w 1306267"/>
              <a:gd name="connsiteY4-978" fmla="*/ 442384 h 1424419"/>
              <a:gd name="connsiteX5-979" fmla="*/ 1303099 w 1306267"/>
              <a:gd name="connsiteY5-980" fmla="*/ 495558 h 1424419"/>
              <a:gd name="connsiteX6-981" fmla="*/ 1303099 w 1306267"/>
              <a:gd name="connsiteY6-982" fmla="*/ 952393 h 1424419"/>
              <a:gd name="connsiteX7-983" fmla="*/ 1305306 w 1306267"/>
              <a:gd name="connsiteY7-984" fmla="*/ 990115 h 1424419"/>
              <a:gd name="connsiteX8-985" fmla="*/ 1255800 w 1306267"/>
              <a:gd name="connsiteY8-986" fmla="*/ 1142552 h 1424419"/>
              <a:gd name="connsiteX9-987" fmla="*/ 1172881 w 1306267"/>
              <a:gd name="connsiteY9-988" fmla="*/ 1179342 h 1424419"/>
              <a:gd name="connsiteX10-989" fmla="*/ 792288 w 1306267"/>
              <a:gd name="connsiteY10-990" fmla="*/ 1385653 h 1424419"/>
              <a:gd name="connsiteX11-991" fmla="*/ 522686 w 1306267"/>
              <a:gd name="connsiteY11-992" fmla="*/ 1384922 h 1424419"/>
              <a:gd name="connsiteX12-993" fmla="*/ 90241 w 1306267"/>
              <a:gd name="connsiteY12-994" fmla="*/ 1150634 h 1424419"/>
              <a:gd name="connsiteX13-995" fmla="*/ 55672 w 1306267"/>
              <a:gd name="connsiteY13-996" fmla="*/ 1124403 h 1424419"/>
              <a:gd name="connsiteX14-997" fmla="*/ 667 w 1306267"/>
              <a:gd name="connsiteY14-998" fmla="*/ 999105 h 1424419"/>
              <a:gd name="connsiteX15-999" fmla="*/ 0 w 1306267"/>
              <a:gd name="connsiteY15-1000" fmla="*/ 972364 h 1424419"/>
              <a:gd name="connsiteX16-1001" fmla="*/ 2496 w 1306267"/>
              <a:gd name="connsiteY16-1002" fmla="*/ 463106 h 1424419"/>
              <a:gd name="connsiteX17-1003" fmla="*/ 2458 w 1306267"/>
              <a:gd name="connsiteY17-1004" fmla="*/ 429563 h 1424419"/>
              <a:gd name="connsiteX18-1005" fmla="*/ 75248 w 1306267"/>
              <a:gd name="connsiteY18-1006" fmla="*/ 303202 h 1424419"/>
              <a:gd name="connsiteX19-1007" fmla="*/ 106293 w 1306267"/>
              <a:gd name="connsiteY19-1008" fmla="*/ 282597 h 1424419"/>
              <a:gd name="connsiteX20-1009" fmla="*/ 541533 w 1306267"/>
              <a:gd name="connsiteY20-1010" fmla="*/ 38110 h 1424419"/>
              <a:gd name="connsiteX21-1011" fmla="*/ 653528 w 1306267"/>
              <a:gd name="connsiteY21-1012" fmla="*/ 0 h 1424419"/>
              <a:gd name="connsiteX0-1013" fmla="*/ 653528 w 1306267"/>
              <a:gd name="connsiteY0-1014" fmla="*/ 0 h 1424419"/>
              <a:gd name="connsiteX1-1015" fmla="*/ 757287 w 1306267"/>
              <a:gd name="connsiteY1-1016" fmla="*/ 32444 h 1424419"/>
              <a:gd name="connsiteX2-1017" fmla="*/ 1206876 w 1306267"/>
              <a:gd name="connsiteY2-1018" fmla="*/ 284945 h 1424419"/>
              <a:gd name="connsiteX3-1019" fmla="*/ 1237706 w 1306267"/>
              <a:gd name="connsiteY3-1020" fmla="*/ 306775 h 1424419"/>
              <a:gd name="connsiteX4-1021" fmla="*/ 1301712 w 1306267"/>
              <a:gd name="connsiteY4-1022" fmla="*/ 442384 h 1424419"/>
              <a:gd name="connsiteX5-1023" fmla="*/ 1303099 w 1306267"/>
              <a:gd name="connsiteY5-1024" fmla="*/ 495558 h 1424419"/>
              <a:gd name="connsiteX6-1025" fmla="*/ 1303099 w 1306267"/>
              <a:gd name="connsiteY6-1026" fmla="*/ 952393 h 1424419"/>
              <a:gd name="connsiteX7-1027" fmla="*/ 1305306 w 1306267"/>
              <a:gd name="connsiteY7-1028" fmla="*/ 990115 h 1424419"/>
              <a:gd name="connsiteX8-1029" fmla="*/ 1255800 w 1306267"/>
              <a:gd name="connsiteY8-1030" fmla="*/ 1142552 h 1424419"/>
              <a:gd name="connsiteX9-1031" fmla="*/ 1172881 w 1306267"/>
              <a:gd name="connsiteY9-1032" fmla="*/ 1179342 h 1424419"/>
              <a:gd name="connsiteX10-1033" fmla="*/ 792288 w 1306267"/>
              <a:gd name="connsiteY10-1034" fmla="*/ 1385653 h 1424419"/>
              <a:gd name="connsiteX11-1035" fmla="*/ 522686 w 1306267"/>
              <a:gd name="connsiteY11-1036" fmla="*/ 1384922 h 1424419"/>
              <a:gd name="connsiteX12-1037" fmla="*/ 90241 w 1306267"/>
              <a:gd name="connsiteY12-1038" fmla="*/ 1150634 h 1424419"/>
              <a:gd name="connsiteX13-1039" fmla="*/ 55672 w 1306267"/>
              <a:gd name="connsiteY13-1040" fmla="*/ 1124403 h 1424419"/>
              <a:gd name="connsiteX14-1041" fmla="*/ 667 w 1306267"/>
              <a:gd name="connsiteY14-1042" fmla="*/ 999105 h 1424419"/>
              <a:gd name="connsiteX15-1043" fmla="*/ 0 w 1306267"/>
              <a:gd name="connsiteY15-1044" fmla="*/ 972364 h 1424419"/>
              <a:gd name="connsiteX16-1045" fmla="*/ 2496 w 1306267"/>
              <a:gd name="connsiteY16-1046" fmla="*/ 463106 h 1424419"/>
              <a:gd name="connsiteX17-1047" fmla="*/ 2458 w 1306267"/>
              <a:gd name="connsiteY17-1048" fmla="*/ 429563 h 1424419"/>
              <a:gd name="connsiteX18-1049" fmla="*/ 75248 w 1306267"/>
              <a:gd name="connsiteY18-1050" fmla="*/ 303202 h 1424419"/>
              <a:gd name="connsiteX19-1051" fmla="*/ 106293 w 1306267"/>
              <a:gd name="connsiteY19-1052" fmla="*/ 282597 h 1424419"/>
              <a:gd name="connsiteX20-1053" fmla="*/ 541533 w 1306267"/>
              <a:gd name="connsiteY20-1054" fmla="*/ 38110 h 1424419"/>
              <a:gd name="connsiteX21-1055" fmla="*/ 653528 w 1306267"/>
              <a:gd name="connsiteY21-1056" fmla="*/ 0 h 1424419"/>
              <a:gd name="connsiteX0-1057" fmla="*/ 653528 w 1306267"/>
              <a:gd name="connsiteY0-1058" fmla="*/ 0 h 1424419"/>
              <a:gd name="connsiteX1-1059" fmla="*/ 757287 w 1306267"/>
              <a:gd name="connsiteY1-1060" fmla="*/ 32444 h 1424419"/>
              <a:gd name="connsiteX2-1061" fmla="*/ 1206876 w 1306267"/>
              <a:gd name="connsiteY2-1062" fmla="*/ 284945 h 1424419"/>
              <a:gd name="connsiteX3-1063" fmla="*/ 1237706 w 1306267"/>
              <a:gd name="connsiteY3-1064" fmla="*/ 306775 h 1424419"/>
              <a:gd name="connsiteX4-1065" fmla="*/ 1301712 w 1306267"/>
              <a:gd name="connsiteY4-1066" fmla="*/ 442384 h 1424419"/>
              <a:gd name="connsiteX5-1067" fmla="*/ 1303099 w 1306267"/>
              <a:gd name="connsiteY5-1068" fmla="*/ 495558 h 1424419"/>
              <a:gd name="connsiteX6-1069" fmla="*/ 1303099 w 1306267"/>
              <a:gd name="connsiteY6-1070" fmla="*/ 952393 h 1424419"/>
              <a:gd name="connsiteX7-1071" fmla="*/ 1305306 w 1306267"/>
              <a:gd name="connsiteY7-1072" fmla="*/ 990115 h 1424419"/>
              <a:gd name="connsiteX8-1073" fmla="*/ 1255800 w 1306267"/>
              <a:gd name="connsiteY8-1074" fmla="*/ 1142552 h 1424419"/>
              <a:gd name="connsiteX9-1075" fmla="*/ 1172881 w 1306267"/>
              <a:gd name="connsiteY9-1076" fmla="*/ 1179342 h 1424419"/>
              <a:gd name="connsiteX10-1077" fmla="*/ 792288 w 1306267"/>
              <a:gd name="connsiteY10-1078" fmla="*/ 1385653 h 1424419"/>
              <a:gd name="connsiteX11-1079" fmla="*/ 522686 w 1306267"/>
              <a:gd name="connsiteY11-1080" fmla="*/ 1384922 h 1424419"/>
              <a:gd name="connsiteX12-1081" fmla="*/ 90241 w 1306267"/>
              <a:gd name="connsiteY12-1082" fmla="*/ 1150634 h 1424419"/>
              <a:gd name="connsiteX13-1083" fmla="*/ 55672 w 1306267"/>
              <a:gd name="connsiteY13-1084" fmla="*/ 1124403 h 1424419"/>
              <a:gd name="connsiteX14-1085" fmla="*/ 667 w 1306267"/>
              <a:gd name="connsiteY14-1086" fmla="*/ 999105 h 1424419"/>
              <a:gd name="connsiteX15-1087" fmla="*/ 0 w 1306267"/>
              <a:gd name="connsiteY15-1088" fmla="*/ 972364 h 1424419"/>
              <a:gd name="connsiteX16-1089" fmla="*/ 2496 w 1306267"/>
              <a:gd name="connsiteY16-1090" fmla="*/ 463106 h 1424419"/>
              <a:gd name="connsiteX17-1091" fmla="*/ 2458 w 1306267"/>
              <a:gd name="connsiteY17-1092" fmla="*/ 429563 h 1424419"/>
              <a:gd name="connsiteX18-1093" fmla="*/ 75248 w 1306267"/>
              <a:gd name="connsiteY18-1094" fmla="*/ 303202 h 1424419"/>
              <a:gd name="connsiteX19-1095" fmla="*/ 106293 w 1306267"/>
              <a:gd name="connsiteY19-1096" fmla="*/ 282597 h 1424419"/>
              <a:gd name="connsiteX20-1097" fmla="*/ 541533 w 1306267"/>
              <a:gd name="connsiteY20-1098" fmla="*/ 38110 h 1424419"/>
              <a:gd name="connsiteX21-1099" fmla="*/ 653528 w 1306267"/>
              <a:gd name="connsiteY21-1100" fmla="*/ 0 h 1424419"/>
              <a:gd name="connsiteX0-1101" fmla="*/ 653528 w 1306267"/>
              <a:gd name="connsiteY0-1102" fmla="*/ 0 h 1424419"/>
              <a:gd name="connsiteX1-1103" fmla="*/ 757287 w 1306267"/>
              <a:gd name="connsiteY1-1104" fmla="*/ 32444 h 1424419"/>
              <a:gd name="connsiteX2-1105" fmla="*/ 1206876 w 1306267"/>
              <a:gd name="connsiteY2-1106" fmla="*/ 284945 h 1424419"/>
              <a:gd name="connsiteX3-1107" fmla="*/ 1237706 w 1306267"/>
              <a:gd name="connsiteY3-1108" fmla="*/ 306775 h 1424419"/>
              <a:gd name="connsiteX4-1109" fmla="*/ 1301712 w 1306267"/>
              <a:gd name="connsiteY4-1110" fmla="*/ 442384 h 1424419"/>
              <a:gd name="connsiteX5-1111" fmla="*/ 1303099 w 1306267"/>
              <a:gd name="connsiteY5-1112" fmla="*/ 495558 h 1424419"/>
              <a:gd name="connsiteX6-1113" fmla="*/ 1303099 w 1306267"/>
              <a:gd name="connsiteY6-1114" fmla="*/ 952393 h 1424419"/>
              <a:gd name="connsiteX7-1115" fmla="*/ 1305306 w 1306267"/>
              <a:gd name="connsiteY7-1116" fmla="*/ 990115 h 1424419"/>
              <a:gd name="connsiteX8-1117" fmla="*/ 1255800 w 1306267"/>
              <a:gd name="connsiteY8-1118" fmla="*/ 1142552 h 1424419"/>
              <a:gd name="connsiteX9-1119" fmla="*/ 1172881 w 1306267"/>
              <a:gd name="connsiteY9-1120" fmla="*/ 1179342 h 1424419"/>
              <a:gd name="connsiteX10-1121" fmla="*/ 792288 w 1306267"/>
              <a:gd name="connsiteY10-1122" fmla="*/ 1385653 h 1424419"/>
              <a:gd name="connsiteX11-1123" fmla="*/ 522686 w 1306267"/>
              <a:gd name="connsiteY11-1124" fmla="*/ 1384922 h 1424419"/>
              <a:gd name="connsiteX12-1125" fmla="*/ 90241 w 1306267"/>
              <a:gd name="connsiteY12-1126" fmla="*/ 1150634 h 1424419"/>
              <a:gd name="connsiteX13-1127" fmla="*/ 48904 w 1306267"/>
              <a:gd name="connsiteY13-1128" fmla="*/ 1124403 h 1424419"/>
              <a:gd name="connsiteX14-1129" fmla="*/ 667 w 1306267"/>
              <a:gd name="connsiteY14-1130" fmla="*/ 999105 h 1424419"/>
              <a:gd name="connsiteX15-1131" fmla="*/ 0 w 1306267"/>
              <a:gd name="connsiteY15-1132" fmla="*/ 972364 h 1424419"/>
              <a:gd name="connsiteX16-1133" fmla="*/ 2496 w 1306267"/>
              <a:gd name="connsiteY16-1134" fmla="*/ 463106 h 1424419"/>
              <a:gd name="connsiteX17-1135" fmla="*/ 2458 w 1306267"/>
              <a:gd name="connsiteY17-1136" fmla="*/ 429563 h 1424419"/>
              <a:gd name="connsiteX18-1137" fmla="*/ 75248 w 1306267"/>
              <a:gd name="connsiteY18-1138" fmla="*/ 303202 h 1424419"/>
              <a:gd name="connsiteX19-1139" fmla="*/ 106293 w 1306267"/>
              <a:gd name="connsiteY19-1140" fmla="*/ 282597 h 1424419"/>
              <a:gd name="connsiteX20-1141" fmla="*/ 541533 w 1306267"/>
              <a:gd name="connsiteY20-1142" fmla="*/ 38110 h 1424419"/>
              <a:gd name="connsiteX21-1143" fmla="*/ 653528 w 1306267"/>
              <a:gd name="connsiteY21-1144" fmla="*/ 0 h 1424419"/>
              <a:gd name="connsiteX0-1145" fmla="*/ 653528 w 1306267"/>
              <a:gd name="connsiteY0-1146" fmla="*/ 0 h 1424419"/>
              <a:gd name="connsiteX1-1147" fmla="*/ 757287 w 1306267"/>
              <a:gd name="connsiteY1-1148" fmla="*/ 32444 h 1424419"/>
              <a:gd name="connsiteX2-1149" fmla="*/ 1206876 w 1306267"/>
              <a:gd name="connsiteY2-1150" fmla="*/ 284945 h 1424419"/>
              <a:gd name="connsiteX3-1151" fmla="*/ 1237706 w 1306267"/>
              <a:gd name="connsiteY3-1152" fmla="*/ 306775 h 1424419"/>
              <a:gd name="connsiteX4-1153" fmla="*/ 1301712 w 1306267"/>
              <a:gd name="connsiteY4-1154" fmla="*/ 442384 h 1424419"/>
              <a:gd name="connsiteX5-1155" fmla="*/ 1303099 w 1306267"/>
              <a:gd name="connsiteY5-1156" fmla="*/ 495558 h 1424419"/>
              <a:gd name="connsiteX6-1157" fmla="*/ 1303099 w 1306267"/>
              <a:gd name="connsiteY6-1158" fmla="*/ 952393 h 1424419"/>
              <a:gd name="connsiteX7-1159" fmla="*/ 1305306 w 1306267"/>
              <a:gd name="connsiteY7-1160" fmla="*/ 990115 h 1424419"/>
              <a:gd name="connsiteX8-1161" fmla="*/ 1255800 w 1306267"/>
              <a:gd name="connsiteY8-1162" fmla="*/ 1142552 h 1424419"/>
              <a:gd name="connsiteX9-1163" fmla="*/ 1172881 w 1306267"/>
              <a:gd name="connsiteY9-1164" fmla="*/ 1179342 h 1424419"/>
              <a:gd name="connsiteX10-1165" fmla="*/ 792288 w 1306267"/>
              <a:gd name="connsiteY10-1166" fmla="*/ 1385653 h 1424419"/>
              <a:gd name="connsiteX11-1167" fmla="*/ 522686 w 1306267"/>
              <a:gd name="connsiteY11-1168" fmla="*/ 1384922 h 1424419"/>
              <a:gd name="connsiteX12-1169" fmla="*/ 90241 w 1306267"/>
              <a:gd name="connsiteY12-1170" fmla="*/ 1150634 h 1424419"/>
              <a:gd name="connsiteX13-1171" fmla="*/ 48904 w 1306267"/>
              <a:gd name="connsiteY13-1172" fmla="*/ 1124403 h 1424419"/>
              <a:gd name="connsiteX14-1173" fmla="*/ 667 w 1306267"/>
              <a:gd name="connsiteY14-1174" fmla="*/ 999105 h 1424419"/>
              <a:gd name="connsiteX15-1175" fmla="*/ 0 w 1306267"/>
              <a:gd name="connsiteY15-1176" fmla="*/ 972364 h 1424419"/>
              <a:gd name="connsiteX16-1177" fmla="*/ 2496 w 1306267"/>
              <a:gd name="connsiteY16-1178" fmla="*/ 463106 h 1424419"/>
              <a:gd name="connsiteX17-1179" fmla="*/ 2458 w 1306267"/>
              <a:gd name="connsiteY17-1180" fmla="*/ 429563 h 1424419"/>
              <a:gd name="connsiteX18-1181" fmla="*/ 75248 w 1306267"/>
              <a:gd name="connsiteY18-1182" fmla="*/ 303202 h 1424419"/>
              <a:gd name="connsiteX19-1183" fmla="*/ 106293 w 1306267"/>
              <a:gd name="connsiteY19-1184" fmla="*/ 282597 h 1424419"/>
              <a:gd name="connsiteX20-1185" fmla="*/ 541533 w 1306267"/>
              <a:gd name="connsiteY20-1186" fmla="*/ 38110 h 1424419"/>
              <a:gd name="connsiteX21-1187" fmla="*/ 653528 w 1306267"/>
              <a:gd name="connsiteY21-1188" fmla="*/ 0 h 1424419"/>
              <a:gd name="connsiteX0-1189" fmla="*/ 653528 w 1306267"/>
              <a:gd name="connsiteY0-1190" fmla="*/ 0 h 1424419"/>
              <a:gd name="connsiteX1-1191" fmla="*/ 757287 w 1306267"/>
              <a:gd name="connsiteY1-1192" fmla="*/ 32444 h 1424419"/>
              <a:gd name="connsiteX2-1193" fmla="*/ 1206876 w 1306267"/>
              <a:gd name="connsiteY2-1194" fmla="*/ 284945 h 1424419"/>
              <a:gd name="connsiteX3-1195" fmla="*/ 1237706 w 1306267"/>
              <a:gd name="connsiteY3-1196" fmla="*/ 306775 h 1424419"/>
              <a:gd name="connsiteX4-1197" fmla="*/ 1301712 w 1306267"/>
              <a:gd name="connsiteY4-1198" fmla="*/ 442384 h 1424419"/>
              <a:gd name="connsiteX5-1199" fmla="*/ 1303099 w 1306267"/>
              <a:gd name="connsiteY5-1200" fmla="*/ 495558 h 1424419"/>
              <a:gd name="connsiteX6-1201" fmla="*/ 1303099 w 1306267"/>
              <a:gd name="connsiteY6-1202" fmla="*/ 952393 h 1424419"/>
              <a:gd name="connsiteX7-1203" fmla="*/ 1305306 w 1306267"/>
              <a:gd name="connsiteY7-1204" fmla="*/ 990115 h 1424419"/>
              <a:gd name="connsiteX8-1205" fmla="*/ 1255800 w 1306267"/>
              <a:gd name="connsiteY8-1206" fmla="*/ 1142552 h 1424419"/>
              <a:gd name="connsiteX9-1207" fmla="*/ 1172881 w 1306267"/>
              <a:gd name="connsiteY9-1208" fmla="*/ 1179342 h 1424419"/>
              <a:gd name="connsiteX10-1209" fmla="*/ 792288 w 1306267"/>
              <a:gd name="connsiteY10-1210" fmla="*/ 1385653 h 1424419"/>
              <a:gd name="connsiteX11-1211" fmla="*/ 522686 w 1306267"/>
              <a:gd name="connsiteY11-1212" fmla="*/ 1384922 h 1424419"/>
              <a:gd name="connsiteX12-1213" fmla="*/ 90241 w 1306267"/>
              <a:gd name="connsiteY12-1214" fmla="*/ 1150634 h 1424419"/>
              <a:gd name="connsiteX13-1215" fmla="*/ 48904 w 1306267"/>
              <a:gd name="connsiteY13-1216" fmla="*/ 1124403 h 1424419"/>
              <a:gd name="connsiteX14-1217" fmla="*/ 667 w 1306267"/>
              <a:gd name="connsiteY14-1218" fmla="*/ 999105 h 1424419"/>
              <a:gd name="connsiteX15-1219" fmla="*/ 0 w 1306267"/>
              <a:gd name="connsiteY15-1220" fmla="*/ 972364 h 1424419"/>
              <a:gd name="connsiteX16-1221" fmla="*/ 2496 w 1306267"/>
              <a:gd name="connsiteY16-1222" fmla="*/ 463106 h 1424419"/>
              <a:gd name="connsiteX17-1223" fmla="*/ 2458 w 1306267"/>
              <a:gd name="connsiteY17-1224" fmla="*/ 429563 h 1424419"/>
              <a:gd name="connsiteX18-1225" fmla="*/ 75248 w 1306267"/>
              <a:gd name="connsiteY18-1226" fmla="*/ 303202 h 1424419"/>
              <a:gd name="connsiteX19-1227" fmla="*/ 106293 w 1306267"/>
              <a:gd name="connsiteY19-1228" fmla="*/ 282597 h 1424419"/>
              <a:gd name="connsiteX20-1229" fmla="*/ 541533 w 1306267"/>
              <a:gd name="connsiteY20-1230" fmla="*/ 38110 h 1424419"/>
              <a:gd name="connsiteX21-1231" fmla="*/ 653528 w 1306267"/>
              <a:gd name="connsiteY21-1232" fmla="*/ 0 h 1424419"/>
              <a:gd name="connsiteX0-1233" fmla="*/ 653528 w 1306267"/>
              <a:gd name="connsiteY0-1234" fmla="*/ 0 h 1424419"/>
              <a:gd name="connsiteX1-1235" fmla="*/ 757287 w 1306267"/>
              <a:gd name="connsiteY1-1236" fmla="*/ 32444 h 1424419"/>
              <a:gd name="connsiteX2-1237" fmla="*/ 1206876 w 1306267"/>
              <a:gd name="connsiteY2-1238" fmla="*/ 284945 h 1424419"/>
              <a:gd name="connsiteX3-1239" fmla="*/ 1237706 w 1306267"/>
              <a:gd name="connsiteY3-1240" fmla="*/ 306775 h 1424419"/>
              <a:gd name="connsiteX4-1241" fmla="*/ 1301712 w 1306267"/>
              <a:gd name="connsiteY4-1242" fmla="*/ 442384 h 1424419"/>
              <a:gd name="connsiteX5-1243" fmla="*/ 1303099 w 1306267"/>
              <a:gd name="connsiteY5-1244" fmla="*/ 495558 h 1424419"/>
              <a:gd name="connsiteX6-1245" fmla="*/ 1303099 w 1306267"/>
              <a:gd name="connsiteY6-1246" fmla="*/ 952393 h 1424419"/>
              <a:gd name="connsiteX7-1247" fmla="*/ 1305306 w 1306267"/>
              <a:gd name="connsiteY7-1248" fmla="*/ 990115 h 1424419"/>
              <a:gd name="connsiteX8-1249" fmla="*/ 1255800 w 1306267"/>
              <a:gd name="connsiteY8-1250" fmla="*/ 1142552 h 1424419"/>
              <a:gd name="connsiteX9-1251" fmla="*/ 1172881 w 1306267"/>
              <a:gd name="connsiteY9-1252" fmla="*/ 1179342 h 1424419"/>
              <a:gd name="connsiteX10-1253" fmla="*/ 792288 w 1306267"/>
              <a:gd name="connsiteY10-1254" fmla="*/ 1385653 h 1424419"/>
              <a:gd name="connsiteX11-1255" fmla="*/ 522686 w 1306267"/>
              <a:gd name="connsiteY11-1256" fmla="*/ 1384922 h 1424419"/>
              <a:gd name="connsiteX12-1257" fmla="*/ 90241 w 1306267"/>
              <a:gd name="connsiteY12-1258" fmla="*/ 1150634 h 1424419"/>
              <a:gd name="connsiteX13-1259" fmla="*/ 48904 w 1306267"/>
              <a:gd name="connsiteY13-1260" fmla="*/ 1124403 h 1424419"/>
              <a:gd name="connsiteX14-1261" fmla="*/ 667 w 1306267"/>
              <a:gd name="connsiteY14-1262" fmla="*/ 999105 h 1424419"/>
              <a:gd name="connsiteX15-1263" fmla="*/ 0 w 1306267"/>
              <a:gd name="connsiteY15-1264" fmla="*/ 972364 h 1424419"/>
              <a:gd name="connsiteX16-1265" fmla="*/ 2496 w 1306267"/>
              <a:gd name="connsiteY16-1266" fmla="*/ 463106 h 1424419"/>
              <a:gd name="connsiteX17-1267" fmla="*/ 2458 w 1306267"/>
              <a:gd name="connsiteY17-1268" fmla="*/ 429563 h 1424419"/>
              <a:gd name="connsiteX18-1269" fmla="*/ 75248 w 1306267"/>
              <a:gd name="connsiteY18-1270" fmla="*/ 303202 h 1424419"/>
              <a:gd name="connsiteX19-1271" fmla="*/ 106293 w 1306267"/>
              <a:gd name="connsiteY19-1272" fmla="*/ 282597 h 1424419"/>
              <a:gd name="connsiteX20-1273" fmla="*/ 541533 w 1306267"/>
              <a:gd name="connsiteY20-1274" fmla="*/ 38110 h 1424419"/>
              <a:gd name="connsiteX21-1275" fmla="*/ 653528 w 1306267"/>
              <a:gd name="connsiteY21-1276" fmla="*/ 0 h 1424419"/>
              <a:gd name="connsiteX0-1277" fmla="*/ 653528 w 1306267"/>
              <a:gd name="connsiteY0-1278" fmla="*/ 0 h 1424419"/>
              <a:gd name="connsiteX1-1279" fmla="*/ 757287 w 1306267"/>
              <a:gd name="connsiteY1-1280" fmla="*/ 32444 h 1424419"/>
              <a:gd name="connsiteX2-1281" fmla="*/ 1206876 w 1306267"/>
              <a:gd name="connsiteY2-1282" fmla="*/ 284945 h 1424419"/>
              <a:gd name="connsiteX3-1283" fmla="*/ 1237706 w 1306267"/>
              <a:gd name="connsiteY3-1284" fmla="*/ 306775 h 1424419"/>
              <a:gd name="connsiteX4-1285" fmla="*/ 1301712 w 1306267"/>
              <a:gd name="connsiteY4-1286" fmla="*/ 442384 h 1424419"/>
              <a:gd name="connsiteX5-1287" fmla="*/ 1303099 w 1306267"/>
              <a:gd name="connsiteY5-1288" fmla="*/ 495558 h 1424419"/>
              <a:gd name="connsiteX6-1289" fmla="*/ 1303099 w 1306267"/>
              <a:gd name="connsiteY6-1290" fmla="*/ 952393 h 1424419"/>
              <a:gd name="connsiteX7-1291" fmla="*/ 1305306 w 1306267"/>
              <a:gd name="connsiteY7-1292" fmla="*/ 990115 h 1424419"/>
              <a:gd name="connsiteX8-1293" fmla="*/ 1255800 w 1306267"/>
              <a:gd name="connsiteY8-1294" fmla="*/ 1142552 h 1424419"/>
              <a:gd name="connsiteX9-1295" fmla="*/ 1172881 w 1306267"/>
              <a:gd name="connsiteY9-1296" fmla="*/ 1179342 h 1424419"/>
              <a:gd name="connsiteX10-1297" fmla="*/ 792288 w 1306267"/>
              <a:gd name="connsiteY10-1298" fmla="*/ 1385653 h 1424419"/>
              <a:gd name="connsiteX11-1299" fmla="*/ 522686 w 1306267"/>
              <a:gd name="connsiteY11-1300" fmla="*/ 1384922 h 1424419"/>
              <a:gd name="connsiteX12-1301" fmla="*/ 97009 w 1306267"/>
              <a:gd name="connsiteY12-1302" fmla="*/ 1161462 h 1424419"/>
              <a:gd name="connsiteX13-1303" fmla="*/ 48904 w 1306267"/>
              <a:gd name="connsiteY13-1304" fmla="*/ 1124403 h 1424419"/>
              <a:gd name="connsiteX14-1305" fmla="*/ 667 w 1306267"/>
              <a:gd name="connsiteY14-1306" fmla="*/ 999105 h 1424419"/>
              <a:gd name="connsiteX15-1307" fmla="*/ 0 w 1306267"/>
              <a:gd name="connsiteY15-1308" fmla="*/ 972364 h 1424419"/>
              <a:gd name="connsiteX16-1309" fmla="*/ 2496 w 1306267"/>
              <a:gd name="connsiteY16-1310" fmla="*/ 463106 h 1424419"/>
              <a:gd name="connsiteX17-1311" fmla="*/ 2458 w 1306267"/>
              <a:gd name="connsiteY17-1312" fmla="*/ 429563 h 1424419"/>
              <a:gd name="connsiteX18-1313" fmla="*/ 75248 w 1306267"/>
              <a:gd name="connsiteY18-1314" fmla="*/ 303202 h 1424419"/>
              <a:gd name="connsiteX19-1315" fmla="*/ 106293 w 1306267"/>
              <a:gd name="connsiteY19-1316" fmla="*/ 282597 h 1424419"/>
              <a:gd name="connsiteX20-1317" fmla="*/ 541533 w 1306267"/>
              <a:gd name="connsiteY20-1318" fmla="*/ 38110 h 1424419"/>
              <a:gd name="connsiteX21-1319" fmla="*/ 653528 w 1306267"/>
              <a:gd name="connsiteY21-1320" fmla="*/ 0 h 1424419"/>
              <a:gd name="connsiteX0-1321" fmla="*/ 653528 w 1306267"/>
              <a:gd name="connsiteY0-1322" fmla="*/ 0 h 1424419"/>
              <a:gd name="connsiteX1-1323" fmla="*/ 757287 w 1306267"/>
              <a:gd name="connsiteY1-1324" fmla="*/ 32444 h 1424419"/>
              <a:gd name="connsiteX2-1325" fmla="*/ 1206876 w 1306267"/>
              <a:gd name="connsiteY2-1326" fmla="*/ 284945 h 1424419"/>
              <a:gd name="connsiteX3-1327" fmla="*/ 1237706 w 1306267"/>
              <a:gd name="connsiteY3-1328" fmla="*/ 306775 h 1424419"/>
              <a:gd name="connsiteX4-1329" fmla="*/ 1301712 w 1306267"/>
              <a:gd name="connsiteY4-1330" fmla="*/ 442384 h 1424419"/>
              <a:gd name="connsiteX5-1331" fmla="*/ 1303099 w 1306267"/>
              <a:gd name="connsiteY5-1332" fmla="*/ 495558 h 1424419"/>
              <a:gd name="connsiteX6-1333" fmla="*/ 1303099 w 1306267"/>
              <a:gd name="connsiteY6-1334" fmla="*/ 952393 h 1424419"/>
              <a:gd name="connsiteX7-1335" fmla="*/ 1305306 w 1306267"/>
              <a:gd name="connsiteY7-1336" fmla="*/ 990115 h 1424419"/>
              <a:gd name="connsiteX8-1337" fmla="*/ 1255800 w 1306267"/>
              <a:gd name="connsiteY8-1338" fmla="*/ 1142552 h 1424419"/>
              <a:gd name="connsiteX9-1339" fmla="*/ 1172881 w 1306267"/>
              <a:gd name="connsiteY9-1340" fmla="*/ 1179342 h 1424419"/>
              <a:gd name="connsiteX10-1341" fmla="*/ 792288 w 1306267"/>
              <a:gd name="connsiteY10-1342" fmla="*/ 1385653 h 1424419"/>
              <a:gd name="connsiteX11-1343" fmla="*/ 522686 w 1306267"/>
              <a:gd name="connsiteY11-1344" fmla="*/ 1384922 h 1424419"/>
              <a:gd name="connsiteX12-1345" fmla="*/ 97009 w 1306267"/>
              <a:gd name="connsiteY12-1346" fmla="*/ 1161462 h 1424419"/>
              <a:gd name="connsiteX13-1347" fmla="*/ 48904 w 1306267"/>
              <a:gd name="connsiteY13-1348" fmla="*/ 1124403 h 1424419"/>
              <a:gd name="connsiteX14-1349" fmla="*/ 667 w 1306267"/>
              <a:gd name="connsiteY14-1350" fmla="*/ 999105 h 1424419"/>
              <a:gd name="connsiteX15-1351" fmla="*/ 0 w 1306267"/>
              <a:gd name="connsiteY15-1352" fmla="*/ 972364 h 1424419"/>
              <a:gd name="connsiteX16-1353" fmla="*/ 2496 w 1306267"/>
              <a:gd name="connsiteY16-1354" fmla="*/ 463106 h 1424419"/>
              <a:gd name="connsiteX17-1355" fmla="*/ 2458 w 1306267"/>
              <a:gd name="connsiteY17-1356" fmla="*/ 429563 h 1424419"/>
              <a:gd name="connsiteX18-1357" fmla="*/ 75248 w 1306267"/>
              <a:gd name="connsiteY18-1358" fmla="*/ 303202 h 1424419"/>
              <a:gd name="connsiteX19-1359" fmla="*/ 106293 w 1306267"/>
              <a:gd name="connsiteY19-1360" fmla="*/ 282597 h 1424419"/>
              <a:gd name="connsiteX20-1361" fmla="*/ 541533 w 1306267"/>
              <a:gd name="connsiteY20-1362" fmla="*/ 38110 h 1424419"/>
              <a:gd name="connsiteX21-1363" fmla="*/ 653528 w 1306267"/>
              <a:gd name="connsiteY21-1364" fmla="*/ 0 h 1424419"/>
              <a:gd name="connsiteX0-1365" fmla="*/ 653528 w 1306267"/>
              <a:gd name="connsiteY0-1366" fmla="*/ 0 h 1424419"/>
              <a:gd name="connsiteX1-1367" fmla="*/ 757287 w 1306267"/>
              <a:gd name="connsiteY1-1368" fmla="*/ 32444 h 1424419"/>
              <a:gd name="connsiteX2-1369" fmla="*/ 1206876 w 1306267"/>
              <a:gd name="connsiteY2-1370" fmla="*/ 284945 h 1424419"/>
              <a:gd name="connsiteX3-1371" fmla="*/ 1237706 w 1306267"/>
              <a:gd name="connsiteY3-1372" fmla="*/ 306775 h 1424419"/>
              <a:gd name="connsiteX4-1373" fmla="*/ 1301712 w 1306267"/>
              <a:gd name="connsiteY4-1374" fmla="*/ 442384 h 1424419"/>
              <a:gd name="connsiteX5-1375" fmla="*/ 1303099 w 1306267"/>
              <a:gd name="connsiteY5-1376" fmla="*/ 495558 h 1424419"/>
              <a:gd name="connsiteX6-1377" fmla="*/ 1303099 w 1306267"/>
              <a:gd name="connsiteY6-1378" fmla="*/ 952393 h 1424419"/>
              <a:gd name="connsiteX7-1379" fmla="*/ 1305306 w 1306267"/>
              <a:gd name="connsiteY7-1380" fmla="*/ 990115 h 1424419"/>
              <a:gd name="connsiteX8-1381" fmla="*/ 1255800 w 1306267"/>
              <a:gd name="connsiteY8-1382" fmla="*/ 1142552 h 1424419"/>
              <a:gd name="connsiteX9-1383" fmla="*/ 1172881 w 1306267"/>
              <a:gd name="connsiteY9-1384" fmla="*/ 1179342 h 1424419"/>
              <a:gd name="connsiteX10-1385" fmla="*/ 792288 w 1306267"/>
              <a:gd name="connsiteY10-1386" fmla="*/ 1385653 h 1424419"/>
              <a:gd name="connsiteX11-1387" fmla="*/ 522686 w 1306267"/>
              <a:gd name="connsiteY11-1388" fmla="*/ 1384922 h 1424419"/>
              <a:gd name="connsiteX12-1389" fmla="*/ 97009 w 1306267"/>
              <a:gd name="connsiteY12-1390" fmla="*/ 1161462 h 1424419"/>
              <a:gd name="connsiteX13-1391" fmla="*/ 44843 w 1306267"/>
              <a:gd name="connsiteY13-1392" fmla="*/ 1118989 h 1424419"/>
              <a:gd name="connsiteX14-1393" fmla="*/ 667 w 1306267"/>
              <a:gd name="connsiteY14-1394" fmla="*/ 999105 h 1424419"/>
              <a:gd name="connsiteX15-1395" fmla="*/ 0 w 1306267"/>
              <a:gd name="connsiteY15-1396" fmla="*/ 972364 h 1424419"/>
              <a:gd name="connsiteX16-1397" fmla="*/ 2496 w 1306267"/>
              <a:gd name="connsiteY16-1398" fmla="*/ 463106 h 1424419"/>
              <a:gd name="connsiteX17-1399" fmla="*/ 2458 w 1306267"/>
              <a:gd name="connsiteY17-1400" fmla="*/ 429563 h 1424419"/>
              <a:gd name="connsiteX18-1401" fmla="*/ 75248 w 1306267"/>
              <a:gd name="connsiteY18-1402" fmla="*/ 303202 h 1424419"/>
              <a:gd name="connsiteX19-1403" fmla="*/ 106293 w 1306267"/>
              <a:gd name="connsiteY19-1404" fmla="*/ 282597 h 1424419"/>
              <a:gd name="connsiteX20-1405" fmla="*/ 541533 w 1306267"/>
              <a:gd name="connsiteY20-1406" fmla="*/ 38110 h 1424419"/>
              <a:gd name="connsiteX21-1407" fmla="*/ 653528 w 1306267"/>
              <a:gd name="connsiteY21-1408" fmla="*/ 0 h 1424419"/>
              <a:gd name="connsiteX0-1409" fmla="*/ 653528 w 1306267"/>
              <a:gd name="connsiteY0-1410" fmla="*/ 0 h 1424419"/>
              <a:gd name="connsiteX1-1411" fmla="*/ 757287 w 1306267"/>
              <a:gd name="connsiteY1-1412" fmla="*/ 32444 h 1424419"/>
              <a:gd name="connsiteX2-1413" fmla="*/ 1206876 w 1306267"/>
              <a:gd name="connsiteY2-1414" fmla="*/ 284945 h 1424419"/>
              <a:gd name="connsiteX3-1415" fmla="*/ 1237706 w 1306267"/>
              <a:gd name="connsiteY3-1416" fmla="*/ 306775 h 1424419"/>
              <a:gd name="connsiteX4-1417" fmla="*/ 1301712 w 1306267"/>
              <a:gd name="connsiteY4-1418" fmla="*/ 442384 h 1424419"/>
              <a:gd name="connsiteX5-1419" fmla="*/ 1303099 w 1306267"/>
              <a:gd name="connsiteY5-1420" fmla="*/ 495558 h 1424419"/>
              <a:gd name="connsiteX6-1421" fmla="*/ 1303099 w 1306267"/>
              <a:gd name="connsiteY6-1422" fmla="*/ 952393 h 1424419"/>
              <a:gd name="connsiteX7-1423" fmla="*/ 1305306 w 1306267"/>
              <a:gd name="connsiteY7-1424" fmla="*/ 990115 h 1424419"/>
              <a:gd name="connsiteX8-1425" fmla="*/ 1255800 w 1306267"/>
              <a:gd name="connsiteY8-1426" fmla="*/ 1142552 h 1424419"/>
              <a:gd name="connsiteX9-1427" fmla="*/ 1172881 w 1306267"/>
              <a:gd name="connsiteY9-1428" fmla="*/ 1179342 h 1424419"/>
              <a:gd name="connsiteX10-1429" fmla="*/ 792288 w 1306267"/>
              <a:gd name="connsiteY10-1430" fmla="*/ 1385653 h 1424419"/>
              <a:gd name="connsiteX11-1431" fmla="*/ 522686 w 1306267"/>
              <a:gd name="connsiteY11-1432" fmla="*/ 1384922 h 1424419"/>
              <a:gd name="connsiteX12-1433" fmla="*/ 97009 w 1306267"/>
              <a:gd name="connsiteY12-1434" fmla="*/ 1161462 h 1424419"/>
              <a:gd name="connsiteX13-1435" fmla="*/ 44843 w 1306267"/>
              <a:gd name="connsiteY13-1436" fmla="*/ 1118989 h 1424419"/>
              <a:gd name="connsiteX14-1437" fmla="*/ 667 w 1306267"/>
              <a:gd name="connsiteY14-1438" fmla="*/ 999105 h 1424419"/>
              <a:gd name="connsiteX15-1439" fmla="*/ 0 w 1306267"/>
              <a:gd name="connsiteY15-1440" fmla="*/ 972364 h 1424419"/>
              <a:gd name="connsiteX16-1441" fmla="*/ 2496 w 1306267"/>
              <a:gd name="connsiteY16-1442" fmla="*/ 463106 h 1424419"/>
              <a:gd name="connsiteX17-1443" fmla="*/ 2458 w 1306267"/>
              <a:gd name="connsiteY17-1444" fmla="*/ 429563 h 1424419"/>
              <a:gd name="connsiteX18-1445" fmla="*/ 75248 w 1306267"/>
              <a:gd name="connsiteY18-1446" fmla="*/ 303202 h 1424419"/>
              <a:gd name="connsiteX19-1447" fmla="*/ 106293 w 1306267"/>
              <a:gd name="connsiteY19-1448" fmla="*/ 282597 h 1424419"/>
              <a:gd name="connsiteX20-1449" fmla="*/ 541533 w 1306267"/>
              <a:gd name="connsiteY20-1450" fmla="*/ 38110 h 1424419"/>
              <a:gd name="connsiteX21-1451" fmla="*/ 653528 w 1306267"/>
              <a:gd name="connsiteY21-1452" fmla="*/ 0 h 1424419"/>
              <a:gd name="connsiteX0-1453" fmla="*/ 653528 w 1306267"/>
              <a:gd name="connsiteY0-1454" fmla="*/ 0 h 1424419"/>
              <a:gd name="connsiteX1-1455" fmla="*/ 757287 w 1306267"/>
              <a:gd name="connsiteY1-1456" fmla="*/ 32444 h 1424419"/>
              <a:gd name="connsiteX2-1457" fmla="*/ 1206876 w 1306267"/>
              <a:gd name="connsiteY2-1458" fmla="*/ 284945 h 1424419"/>
              <a:gd name="connsiteX3-1459" fmla="*/ 1237706 w 1306267"/>
              <a:gd name="connsiteY3-1460" fmla="*/ 306775 h 1424419"/>
              <a:gd name="connsiteX4-1461" fmla="*/ 1301712 w 1306267"/>
              <a:gd name="connsiteY4-1462" fmla="*/ 442384 h 1424419"/>
              <a:gd name="connsiteX5-1463" fmla="*/ 1303099 w 1306267"/>
              <a:gd name="connsiteY5-1464" fmla="*/ 495558 h 1424419"/>
              <a:gd name="connsiteX6-1465" fmla="*/ 1303099 w 1306267"/>
              <a:gd name="connsiteY6-1466" fmla="*/ 952393 h 1424419"/>
              <a:gd name="connsiteX7-1467" fmla="*/ 1305306 w 1306267"/>
              <a:gd name="connsiteY7-1468" fmla="*/ 990115 h 1424419"/>
              <a:gd name="connsiteX8-1469" fmla="*/ 1255800 w 1306267"/>
              <a:gd name="connsiteY8-1470" fmla="*/ 1142552 h 1424419"/>
              <a:gd name="connsiteX9-1471" fmla="*/ 1172881 w 1306267"/>
              <a:gd name="connsiteY9-1472" fmla="*/ 1179342 h 1424419"/>
              <a:gd name="connsiteX10-1473" fmla="*/ 792288 w 1306267"/>
              <a:gd name="connsiteY10-1474" fmla="*/ 1385653 h 1424419"/>
              <a:gd name="connsiteX11-1475" fmla="*/ 522686 w 1306267"/>
              <a:gd name="connsiteY11-1476" fmla="*/ 1384922 h 1424419"/>
              <a:gd name="connsiteX12-1477" fmla="*/ 97009 w 1306267"/>
              <a:gd name="connsiteY12-1478" fmla="*/ 1161462 h 1424419"/>
              <a:gd name="connsiteX13-1479" fmla="*/ 44843 w 1306267"/>
              <a:gd name="connsiteY13-1480" fmla="*/ 1118989 h 1424419"/>
              <a:gd name="connsiteX14-1481" fmla="*/ 667 w 1306267"/>
              <a:gd name="connsiteY14-1482" fmla="*/ 999105 h 1424419"/>
              <a:gd name="connsiteX15-1483" fmla="*/ 0 w 1306267"/>
              <a:gd name="connsiteY15-1484" fmla="*/ 972364 h 1424419"/>
              <a:gd name="connsiteX16-1485" fmla="*/ 2496 w 1306267"/>
              <a:gd name="connsiteY16-1486" fmla="*/ 463106 h 1424419"/>
              <a:gd name="connsiteX17-1487" fmla="*/ 2458 w 1306267"/>
              <a:gd name="connsiteY17-1488" fmla="*/ 429563 h 1424419"/>
              <a:gd name="connsiteX18-1489" fmla="*/ 75248 w 1306267"/>
              <a:gd name="connsiteY18-1490" fmla="*/ 303202 h 1424419"/>
              <a:gd name="connsiteX19-1491" fmla="*/ 106293 w 1306267"/>
              <a:gd name="connsiteY19-1492" fmla="*/ 282597 h 1424419"/>
              <a:gd name="connsiteX20-1493" fmla="*/ 541533 w 1306267"/>
              <a:gd name="connsiteY20-1494" fmla="*/ 38110 h 1424419"/>
              <a:gd name="connsiteX21-1495" fmla="*/ 653528 w 1306267"/>
              <a:gd name="connsiteY21-1496" fmla="*/ 0 h 1424419"/>
              <a:gd name="connsiteX0-1497" fmla="*/ 653528 w 1306267"/>
              <a:gd name="connsiteY0-1498" fmla="*/ 0 h 1424419"/>
              <a:gd name="connsiteX1-1499" fmla="*/ 757287 w 1306267"/>
              <a:gd name="connsiteY1-1500" fmla="*/ 32444 h 1424419"/>
              <a:gd name="connsiteX2-1501" fmla="*/ 1206876 w 1306267"/>
              <a:gd name="connsiteY2-1502" fmla="*/ 284945 h 1424419"/>
              <a:gd name="connsiteX3-1503" fmla="*/ 1237706 w 1306267"/>
              <a:gd name="connsiteY3-1504" fmla="*/ 306775 h 1424419"/>
              <a:gd name="connsiteX4-1505" fmla="*/ 1301712 w 1306267"/>
              <a:gd name="connsiteY4-1506" fmla="*/ 442384 h 1424419"/>
              <a:gd name="connsiteX5-1507" fmla="*/ 1303099 w 1306267"/>
              <a:gd name="connsiteY5-1508" fmla="*/ 495558 h 1424419"/>
              <a:gd name="connsiteX6-1509" fmla="*/ 1303099 w 1306267"/>
              <a:gd name="connsiteY6-1510" fmla="*/ 952393 h 1424419"/>
              <a:gd name="connsiteX7-1511" fmla="*/ 1305306 w 1306267"/>
              <a:gd name="connsiteY7-1512" fmla="*/ 990115 h 1424419"/>
              <a:gd name="connsiteX8-1513" fmla="*/ 1255800 w 1306267"/>
              <a:gd name="connsiteY8-1514" fmla="*/ 1142552 h 1424419"/>
              <a:gd name="connsiteX9-1515" fmla="*/ 1172881 w 1306267"/>
              <a:gd name="connsiteY9-1516" fmla="*/ 1179342 h 1424419"/>
              <a:gd name="connsiteX10-1517" fmla="*/ 792288 w 1306267"/>
              <a:gd name="connsiteY10-1518" fmla="*/ 1385653 h 1424419"/>
              <a:gd name="connsiteX11-1519" fmla="*/ 522686 w 1306267"/>
              <a:gd name="connsiteY11-1520" fmla="*/ 1384922 h 1424419"/>
              <a:gd name="connsiteX12-1521" fmla="*/ 94302 w 1306267"/>
              <a:gd name="connsiteY12-1522" fmla="*/ 1158755 h 1424419"/>
              <a:gd name="connsiteX13-1523" fmla="*/ 44843 w 1306267"/>
              <a:gd name="connsiteY13-1524" fmla="*/ 1118989 h 1424419"/>
              <a:gd name="connsiteX14-1525" fmla="*/ 667 w 1306267"/>
              <a:gd name="connsiteY14-1526" fmla="*/ 999105 h 1424419"/>
              <a:gd name="connsiteX15-1527" fmla="*/ 0 w 1306267"/>
              <a:gd name="connsiteY15-1528" fmla="*/ 972364 h 1424419"/>
              <a:gd name="connsiteX16-1529" fmla="*/ 2496 w 1306267"/>
              <a:gd name="connsiteY16-1530" fmla="*/ 463106 h 1424419"/>
              <a:gd name="connsiteX17-1531" fmla="*/ 2458 w 1306267"/>
              <a:gd name="connsiteY17-1532" fmla="*/ 429563 h 1424419"/>
              <a:gd name="connsiteX18-1533" fmla="*/ 75248 w 1306267"/>
              <a:gd name="connsiteY18-1534" fmla="*/ 303202 h 1424419"/>
              <a:gd name="connsiteX19-1535" fmla="*/ 106293 w 1306267"/>
              <a:gd name="connsiteY19-1536" fmla="*/ 282597 h 1424419"/>
              <a:gd name="connsiteX20-1537" fmla="*/ 541533 w 1306267"/>
              <a:gd name="connsiteY20-1538" fmla="*/ 38110 h 1424419"/>
              <a:gd name="connsiteX21-1539" fmla="*/ 653528 w 1306267"/>
              <a:gd name="connsiteY21-1540" fmla="*/ 0 h 1424419"/>
              <a:gd name="connsiteX0-1541" fmla="*/ 653528 w 1306267"/>
              <a:gd name="connsiteY0-1542" fmla="*/ 0 h 1424419"/>
              <a:gd name="connsiteX1-1543" fmla="*/ 757287 w 1306267"/>
              <a:gd name="connsiteY1-1544" fmla="*/ 32444 h 1424419"/>
              <a:gd name="connsiteX2-1545" fmla="*/ 1206876 w 1306267"/>
              <a:gd name="connsiteY2-1546" fmla="*/ 284945 h 1424419"/>
              <a:gd name="connsiteX3-1547" fmla="*/ 1237706 w 1306267"/>
              <a:gd name="connsiteY3-1548" fmla="*/ 306775 h 1424419"/>
              <a:gd name="connsiteX4-1549" fmla="*/ 1301712 w 1306267"/>
              <a:gd name="connsiteY4-1550" fmla="*/ 442384 h 1424419"/>
              <a:gd name="connsiteX5-1551" fmla="*/ 1303099 w 1306267"/>
              <a:gd name="connsiteY5-1552" fmla="*/ 495558 h 1424419"/>
              <a:gd name="connsiteX6-1553" fmla="*/ 1303099 w 1306267"/>
              <a:gd name="connsiteY6-1554" fmla="*/ 952393 h 1424419"/>
              <a:gd name="connsiteX7-1555" fmla="*/ 1305306 w 1306267"/>
              <a:gd name="connsiteY7-1556" fmla="*/ 990115 h 1424419"/>
              <a:gd name="connsiteX8-1557" fmla="*/ 1255800 w 1306267"/>
              <a:gd name="connsiteY8-1558" fmla="*/ 1142552 h 1424419"/>
              <a:gd name="connsiteX9-1559" fmla="*/ 1172881 w 1306267"/>
              <a:gd name="connsiteY9-1560" fmla="*/ 1179342 h 1424419"/>
              <a:gd name="connsiteX10-1561" fmla="*/ 792288 w 1306267"/>
              <a:gd name="connsiteY10-1562" fmla="*/ 1385653 h 1424419"/>
              <a:gd name="connsiteX11-1563" fmla="*/ 522686 w 1306267"/>
              <a:gd name="connsiteY11-1564" fmla="*/ 1384922 h 1424419"/>
              <a:gd name="connsiteX12-1565" fmla="*/ 94302 w 1306267"/>
              <a:gd name="connsiteY12-1566" fmla="*/ 1158755 h 1424419"/>
              <a:gd name="connsiteX13-1567" fmla="*/ 39429 w 1306267"/>
              <a:gd name="connsiteY13-1568" fmla="*/ 1117635 h 1424419"/>
              <a:gd name="connsiteX14-1569" fmla="*/ 667 w 1306267"/>
              <a:gd name="connsiteY14-1570" fmla="*/ 999105 h 1424419"/>
              <a:gd name="connsiteX15-1571" fmla="*/ 0 w 1306267"/>
              <a:gd name="connsiteY15-1572" fmla="*/ 972364 h 1424419"/>
              <a:gd name="connsiteX16-1573" fmla="*/ 2496 w 1306267"/>
              <a:gd name="connsiteY16-1574" fmla="*/ 463106 h 1424419"/>
              <a:gd name="connsiteX17-1575" fmla="*/ 2458 w 1306267"/>
              <a:gd name="connsiteY17-1576" fmla="*/ 429563 h 1424419"/>
              <a:gd name="connsiteX18-1577" fmla="*/ 75248 w 1306267"/>
              <a:gd name="connsiteY18-1578" fmla="*/ 303202 h 1424419"/>
              <a:gd name="connsiteX19-1579" fmla="*/ 106293 w 1306267"/>
              <a:gd name="connsiteY19-1580" fmla="*/ 282597 h 1424419"/>
              <a:gd name="connsiteX20-1581" fmla="*/ 541533 w 1306267"/>
              <a:gd name="connsiteY20-1582" fmla="*/ 38110 h 1424419"/>
              <a:gd name="connsiteX21-1583" fmla="*/ 653528 w 1306267"/>
              <a:gd name="connsiteY21-1584" fmla="*/ 0 h 1424419"/>
              <a:gd name="connsiteX0-1585" fmla="*/ 653528 w 1305333"/>
              <a:gd name="connsiteY0-1586" fmla="*/ 0 h 1424419"/>
              <a:gd name="connsiteX1-1587" fmla="*/ 757287 w 1305333"/>
              <a:gd name="connsiteY1-1588" fmla="*/ 32444 h 1424419"/>
              <a:gd name="connsiteX2-1589" fmla="*/ 1206876 w 1305333"/>
              <a:gd name="connsiteY2-1590" fmla="*/ 284945 h 1424419"/>
              <a:gd name="connsiteX3-1591" fmla="*/ 1237706 w 1305333"/>
              <a:gd name="connsiteY3-1592" fmla="*/ 306775 h 1424419"/>
              <a:gd name="connsiteX4-1593" fmla="*/ 1301712 w 1305333"/>
              <a:gd name="connsiteY4-1594" fmla="*/ 442384 h 1424419"/>
              <a:gd name="connsiteX5-1595" fmla="*/ 1303099 w 1305333"/>
              <a:gd name="connsiteY5-1596" fmla="*/ 495558 h 1424419"/>
              <a:gd name="connsiteX6-1597" fmla="*/ 1303099 w 1305333"/>
              <a:gd name="connsiteY6-1598" fmla="*/ 952393 h 1424419"/>
              <a:gd name="connsiteX7-1599" fmla="*/ 1305306 w 1305333"/>
              <a:gd name="connsiteY7-1600" fmla="*/ 990115 h 1424419"/>
              <a:gd name="connsiteX8-1601" fmla="*/ 1227376 w 1305333"/>
              <a:gd name="connsiteY8-1602" fmla="*/ 1152027 h 1424419"/>
              <a:gd name="connsiteX9-1603" fmla="*/ 1172881 w 1305333"/>
              <a:gd name="connsiteY9-1604" fmla="*/ 1179342 h 1424419"/>
              <a:gd name="connsiteX10-1605" fmla="*/ 792288 w 1305333"/>
              <a:gd name="connsiteY10-1606" fmla="*/ 1385653 h 1424419"/>
              <a:gd name="connsiteX11-1607" fmla="*/ 522686 w 1305333"/>
              <a:gd name="connsiteY11-1608" fmla="*/ 1384922 h 1424419"/>
              <a:gd name="connsiteX12-1609" fmla="*/ 94302 w 1305333"/>
              <a:gd name="connsiteY12-1610" fmla="*/ 1158755 h 1424419"/>
              <a:gd name="connsiteX13-1611" fmla="*/ 39429 w 1305333"/>
              <a:gd name="connsiteY13-1612" fmla="*/ 1117635 h 1424419"/>
              <a:gd name="connsiteX14-1613" fmla="*/ 667 w 1305333"/>
              <a:gd name="connsiteY14-1614" fmla="*/ 999105 h 1424419"/>
              <a:gd name="connsiteX15-1615" fmla="*/ 0 w 1305333"/>
              <a:gd name="connsiteY15-1616" fmla="*/ 972364 h 1424419"/>
              <a:gd name="connsiteX16-1617" fmla="*/ 2496 w 1305333"/>
              <a:gd name="connsiteY16-1618" fmla="*/ 463106 h 1424419"/>
              <a:gd name="connsiteX17-1619" fmla="*/ 2458 w 1305333"/>
              <a:gd name="connsiteY17-1620" fmla="*/ 429563 h 1424419"/>
              <a:gd name="connsiteX18-1621" fmla="*/ 75248 w 1305333"/>
              <a:gd name="connsiteY18-1622" fmla="*/ 303202 h 1424419"/>
              <a:gd name="connsiteX19-1623" fmla="*/ 106293 w 1305333"/>
              <a:gd name="connsiteY19-1624" fmla="*/ 282597 h 1424419"/>
              <a:gd name="connsiteX20-1625" fmla="*/ 541533 w 1305333"/>
              <a:gd name="connsiteY20-1626" fmla="*/ 38110 h 1424419"/>
              <a:gd name="connsiteX21-1627" fmla="*/ 653528 w 1305333"/>
              <a:gd name="connsiteY21-1628" fmla="*/ 0 h 1424419"/>
              <a:gd name="connsiteX0-1629" fmla="*/ 653528 w 1305333"/>
              <a:gd name="connsiteY0-1630" fmla="*/ 0 h 1424419"/>
              <a:gd name="connsiteX1-1631" fmla="*/ 757287 w 1305333"/>
              <a:gd name="connsiteY1-1632" fmla="*/ 32444 h 1424419"/>
              <a:gd name="connsiteX2-1633" fmla="*/ 1206876 w 1305333"/>
              <a:gd name="connsiteY2-1634" fmla="*/ 284945 h 1424419"/>
              <a:gd name="connsiteX3-1635" fmla="*/ 1237706 w 1305333"/>
              <a:gd name="connsiteY3-1636" fmla="*/ 306775 h 1424419"/>
              <a:gd name="connsiteX4-1637" fmla="*/ 1301712 w 1305333"/>
              <a:gd name="connsiteY4-1638" fmla="*/ 442384 h 1424419"/>
              <a:gd name="connsiteX5-1639" fmla="*/ 1303099 w 1305333"/>
              <a:gd name="connsiteY5-1640" fmla="*/ 495558 h 1424419"/>
              <a:gd name="connsiteX6-1641" fmla="*/ 1303099 w 1305333"/>
              <a:gd name="connsiteY6-1642" fmla="*/ 952393 h 1424419"/>
              <a:gd name="connsiteX7-1643" fmla="*/ 1302599 w 1305333"/>
              <a:gd name="connsiteY7-1644" fmla="*/ 1003650 h 1424419"/>
              <a:gd name="connsiteX8-1645" fmla="*/ 1227376 w 1305333"/>
              <a:gd name="connsiteY8-1646" fmla="*/ 1152027 h 1424419"/>
              <a:gd name="connsiteX9-1647" fmla="*/ 1172881 w 1305333"/>
              <a:gd name="connsiteY9-1648" fmla="*/ 1179342 h 1424419"/>
              <a:gd name="connsiteX10-1649" fmla="*/ 792288 w 1305333"/>
              <a:gd name="connsiteY10-1650" fmla="*/ 1385653 h 1424419"/>
              <a:gd name="connsiteX11-1651" fmla="*/ 522686 w 1305333"/>
              <a:gd name="connsiteY11-1652" fmla="*/ 1384922 h 1424419"/>
              <a:gd name="connsiteX12-1653" fmla="*/ 94302 w 1305333"/>
              <a:gd name="connsiteY12-1654" fmla="*/ 1158755 h 1424419"/>
              <a:gd name="connsiteX13-1655" fmla="*/ 39429 w 1305333"/>
              <a:gd name="connsiteY13-1656" fmla="*/ 1117635 h 1424419"/>
              <a:gd name="connsiteX14-1657" fmla="*/ 667 w 1305333"/>
              <a:gd name="connsiteY14-1658" fmla="*/ 999105 h 1424419"/>
              <a:gd name="connsiteX15-1659" fmla="*/ 0 w 1305333"/>
              <a:gd name="connsiteY15-1660" fmla="*/ 972364 h 1424419"/>
              <a:gd name="connsiteX16-1661" fmla="*/ 2496 w 1305333"/>
              <a:gd name="connsiteY16-1662" fmla="*/ 463106 h 1424419"/>
              <a:gd name="connsiteX17-1663" fmla="*/ 2458 w 1305333"/>
              <a:gd name="connsiteY17-1664" fmla="*/ 429563 h 1424419"/>
              <a:gd name="connsiteX18-1665" fmla="*/ 75248 w 1305333"/>
              <a:gd name="connsiteY18-1666" fmla="*/ 303202 h 1424419"/>
              <a:gd name="connsiteX19-1667" fmla="*/ 106293 w 1305333"/>
              <a:gd name="connsiteY19-1668" fmla="*/ 282597 h 1424419"/>
              <a:gd name="connsiteX20-1669" fmla="*/ 541533 w 1305333"/>
              <a:gd name="connsiteY20-1670" fmla="*/ 38110 h 1424419"/>
              <a:gd name="connsiteX21-1671" fmla="*/ 653528 w 1305333"/>
              <a:gd name="connsiteY21-1672" fmla="*/ 0 h 1424419"/>
              <a:gd name="connsiteX0-1673" fmla="*/ 653528 w 1305080"/>
              <a:gd name="connsiteY0-1674" fmla="*/ 0 h 1424419"/>
              <a:gd name="connsiteX1-1675" fmla="*/ 757287 w 1305080"/>
              <a:gd name="connsiteY1-1676" fmla="*/ 32444 h 1424419"/>
              <a:gd name="connsiteX2-1677" fmla="*/ 1206876 w 1305080"/>
              <a:gd name="connsiteY2-1678" fmla="*/ 284945 h 1424419"/>
              <a:gd name="connsiteX3-1679" fmla="*/ 1237706 w 1305080"/>
              <a:gd name="connsiteY3-1680" fmla="*/ 306775 h 1424419"/>
              <a:gd name="connsiteX4-1681" fmla="*/ 1301712 w 1305080"/>
              <a:gd name="connsiteY4-1682" fmla="*/ 442384 h 1424419"/>
              <a:gd name="connsiteX5-1683" fmla="*/ 1303099 w 1305080"/>
              <a:gd name="connsiteY5-1684" fmla="*/ 495558 h 1424419"/>
              <a:gd name="connsiteX6-1685" fmla="*/ 1301746 w 1305080"/>
              <a:gd name="connsiteY6-1686" fmla="*/ 953747 h 1424419"/>
              <a:gd name="connsiteX7-1687" fmla="*/ 1302599 w 1305080"/>
              <a:gd name="connsiteY7-1688" fmla="*/ 1003650 h 1424419"/>
              <a:gd name="connsiteX8-1689" fmla="*/ 1227376 w 1305080"/>
              <a:gd name="connsiteY8-1690" fmla="*/ 1152027 h 1424419"/>
              <a:gd name="connsiteX9-1691" fmla="*/ 1172881 w 1305080"/>
              <a:gd name="connsiteY9-1692" fmla="*/ 1179342 h 1424419"/>
              <a:gd name="connsiteX10-1693" fmla="*/ 792288 w 1305080"/>
              <a:gd name="connsiteY10-1694" fmla="*/ 1385653 h 1424419"/>
              <a:gd name="connsiteX11-1695" fmla="*/ 522686 w 1305080"/>
              <a:gd name="connsiteY11-1696" fmla="*/ 1384922 h 1424419"/>
              <a:gd name="connsiteX12-1697" fmla="*/ 94302 w 1305080"/>
              <a:gd name="connsiteY12-1698" fmla="*/ 1158755 h 1424419"/>
              <a:gd name="connsiteX13-1699" fmla="*/ 39429 w 1305080"/>
              <a:gd name="connsiteY13-1700" fmla="*/ 1117635 h 1424419"/>
              <a:gd name="connsiteX14-1701" fmla="*/ 667 w 1305080"/>
              <a:gd name="connsiteY14-1702" fmla="*/ 999105 h 1424419"/>
              <a:gd name="connsiteX15-1703" fmla="*/ 0 w 1305080"/>
              <a:gd name="connsiteY15-1704" fmla="*/ 972364 h 1424419"/>
              <a:gd name="connsiteX16-1705" fmla="*/ 2496 w 1305080"/>
              <a:gd name="connsiteY16-1706" fmla="*/ 463106 h 1424419"/>
              <a:gd name="connsiteX17-1707" fmla="*/ 2458 w 1305080"/>
              <a:gd name="connsiteY17-1708" fmla="*/ 429563 h 1424419"/>
              <a:gd name="connsiteX18-1709" fmla="*/ 75248 w 1305080"/>
              <a:gd name="connsiteY18-1710" fmla="*/ 303202 h 1424419"/>
              <a:gd name="connsiteX19-1711" fmla="*/ 106293 w 1305080"/>
              <a:gd name="connsiteY19-1712" fmla="*/ 282597 h 1424419"/>
              <a:gd name="connsiteX20-1713" fmla="*/ 541533 w 1305080"/>
              <a:gd name="connsiteY20-1714" fmla="*/ 38110 h 1424419"/>
              <a:gd name="connsiteX21-1715" fmla="*/ 653528 w 1305080"/>
              <a:gd name="connsiteY21-1716" fmla="*/ 0 h 1424419"/>
              <a:gd name="connsiteX0-1717" fmla="*/ 653528 w 1305299"/>
              <a:gd name="connsiteY0-1718" fmla="*/ 0 h 1424419"/>
              <a:gd name="connsiteX1-1719" fmla="*/ 757287 w 1305299"/>
              <a:gd name="connsiteY1-1720" fmla="*/ 32444 h 1424419"/>
              <a:gd name="connsiteX2-1721" fmla="*/ 1206876 w 1305299"/>
              <a:gd name="connsiteY2-1722" fmla="*/ 284945 h 1424419"/>
              <a:gd name="connsiteX3-1723" fmla="*/ 1237706 w 1305299"/>
              <a:gd name="connsiteY3-1724" fmla="*/ 306775 h 1424419"/>
              <a:gd name="connsiteX4-1725" fmla="*/ 1301712 w 1305299"/>
              <a:gd name="connsiteY4-1726" fmla="*/ 442384 h 1424419"/>
              <a:gd name="connsiteX5-1727" fmla="*/ 1303099 w 1305299"/>
              <a:gd name="connsiteY5-1728" fmla="*/ 495558 h 1424419"/>
              <a:gd name="connsiteX6-1729" fmla="*/ 1301746 w 1305299"/>
              <a:gd name="connsiteY6-1730" fmla="*/ 953747 h 1424419"/>
              <a:gd name="connsiteX7-1731" fmla="*/ 1302599 w 1305299"/>
              <a:gd name="connsiteY7-1732" fmla="*/ 1003650 h 1424419"/>
              <a:gd name="connsiteX8-1733" fmla="*/ 1227376 w 1305299"/>
              <a:gd name="connsiteY8-1734" fmla="*/ 1152027 h 1424419"/>
              <a:gd name="connsiteX9-1735" fmla="*/ 1172881 w 1305299"/>
              <a:gd name="connsiteY9-1736" fmla="*/ 1179342 h 1424419"/>
              <a:gd name="connsiteX10-1737" fmla="*/ 792288 w 1305299"/>
              <a:gd name="connsiteY10-1738" fmla="*/ 1385653 h 1424419"/>
              <a:gd name="connsiteX11-1739" fmla="*/ 522686 w 1305299"/>
              <a:gd name="connsiteY11-1740" fmla="*/ 1384922 h 1424419"/>
              <a:gd name="connsiteX12-1741" fmla="*/ 94302 w 1305299"/>
              <a:gd name="connsiteY12-1742" fmla="*/ 1158755 h 1424419"/>
              <a:gd name="connsiteX13-1743" fmla="*/ 39429 w 1305299"/>
              <a:gd name="connsiteY13-1744" fmla="*/ 1117635 h 1424419"/>
              <a:gd name="connsiteX14-1745" fmla="*/ 667 w 1305299"/>
              <a:gd name="connsiteY14-1746" fmla="*/ 999105 h 1424419"/>
              <a:gd name="connsiteX15-1747" fmla="*/ 0 w 1305299"/>
              <a:gd name="connsiteY15-1748" fmla="*/ 972364 h 1424419"/>
              <a:gd name="connsiteX16-1749" fmla="*/ 2496 w 1305299"/>
              <a:gd name="connsiteY16-1750" fmla="*/ 463106 h 1424419"/>
              <a:gd name="connsiteX17-1751" fmla="*/ 2458 w 1305299"/>
              <a:gd name="connsiteY17-1752" fmla="*/ 429563 h 1424419"/>
              <a:gd name="connsiteX18-1753" fmla="*/ 75248 w 1305299"/>
              <a:gd name="connsiteY18-1754" fmla="*/ 303202 h 1424419"/>
              <a:gd name="connsiteX19-1755" fmla="*/ 106293 w 1305299"/>
              <a:gd name="connsiteY19-1756" fmla="*/ 282597 h 1424419"/>
              <a:gd name="connsiteX20-1757" fmla="*/ 541533 w 1305299"/>
              <a:gd name="connsiteY20-1758" fmla="*/ 38110 h 1424419"/>
              <a:gd name="connsiteX21-1759" fmla="*/ 653528 w 1305299"/>
              <a:gd name="connsiteY21-1760" fmla="*/ 0 h 1424419"/>
              <a:gd name="connsiteX0-1761" fmla="*/ 653528 w 1306646"/>
              <a:gd name="connsiteY0-1762" fmla="*/ 0 h 1424419"/>
              <a:gd name="connsiteX1-1763" fmla="*/ 757287 w 1306646"/>
              <a:gd name="connsiteY1-1764" fmla="*/ 32444 h 1424419"/>
              <a:gd name="connsiteX2-1765" fmla="*/ 1206876 w 1306646"/>
              <a:gd name="connsiteY2-1766" fmla="*/ 284945 h 1424419"/>
              <a:gd name="connsiteX3-1767" fmla="*/ 1237706 w 1306646"/>
              <a:gd name="connsiteY3-1768" fmla="*/ 306775 h 1424419"/>
              <a:gd name="connsiteX4-1769" fmla="*/ 1301712 w 1306646"/>
              <a:gd name="connsiteY4-1770" fmla="*/ 442384 h 1424419"/>
              <a:gd name="connsiteX5-1771" fmla="*/ 1303099 w 1306646"/>
              <a:gd name="connsiteY5-1772" fmla="*/ 495558 h 1424419"/>
              <a:gd name="connsiteX6-1773" fmla="*/ 1301746 w 1306646"/>
              <a:gd name="connsiteY6-1774" fmla="*/ 953747 h 1424419"/>
              <a:gd name="connsiteX7-1775" fmla="*/ 1302599 w 1306646"/>
              <a:gd name="connsiteY7-1776" fmla="*/ 1003650 h 1424419"/>
              <a:gd name="connsiteX8-1777" fmla="*/ 1227376 w 1306646"/>
              <a:gd name="connsiteY8-1778" fmla="*/ 1152027 h 1424419"/>
              <a:gd name="connsiteX9-1779" fmla="*/ 1172881 w 1306646"/>
              <a:gd name="connsiteY9-1780" fmla="*/ 1179342 h 1424419"/>
              <a:gd name="connsiteX10-1781" fmla="*/ 792288 w 1306646"/>
              <a:gd name="connsiteY10-1782" fmla="*/ 1385653 h 1424419"/>
              <a:gd name="connsiteX11-1783" fmla="*/ 522686 w 1306646"/>
              <a:gd name="connsiteY11-1784" fmla="*/ 1384922 h 1424419"/>
              <a:gd name="connsiteX12-1785" fmla="*/ 94302 w 1306646"/>
              <a:gd name="connsiteY12-1786" fmla="*/ 1158755 h 1424419"/>
              <a:gd name="connsiteX13-1787" fmla="*/ 39429 w 1306646"/>
              <a:gd name="connsiteY13-1788" fmla="*/ 1117635 h 1424419"/>
              <a:gd name="connsiteX14-1789" fmla="*/ 667 w 1306646"/>
              <a:gd name="connsiteY14-1790" fmla="*/ 999105 h 1424419"/>
              <a:gd name="connsiteX15-1791" fmla="*/ 0 w 1306646"/>
              <a:gd name="connsiteY15-1792" fmla="*/ 972364 h 1424419"/>
              <a:gd name="connsiteX16-1793" fmla="*/ 2496 w 1306646"/>
              <a:gd name="connsiteY16-1794" fmla="*/ 463106 h 1424419"/>
              <a:gd name="connsiteX17-1795" fmla="*/ 2458 w 1306646"/>
              <a:gd name="connsiteY17-1796" fmla="*/ 429563 h 1424419"/>
              <a:gd name="connsiteX18-1797" fmla="*/ 75248 w 1306646"/>
              <a:gd name="connsiteY18-1798" fmla="*/ 303202 h 1424419"/>
              <a:gd name="connsiteX19-1799" fmla="*/ 106293 w 1306646"/>
              <a:gd name="connsiteY19-1800" fmla="*/ 282597 h 1424419"/>
              <a:gd name="connsiteX20-1801" fmla="*/ 541533 w 1306646"/>
              <a:gd name="connsiteY20-1802" fmla="*/ 38110 h 1424419"/>
              <a:gd name="connsiteX21-1803" fmla="*/ 653528 w 1306646"/>
              <a:gd name="connsiteY21-1804" fmla="*/ 0 h 1424419"/>
              <a:gd name="connsiteX0-1805" fmla="*/ 653528 w 1305299"/>
              <a:gd name="connsiteY0-1806" fmla="*/ 0 h 1424419"/>
              <a:gd name="connsiteX1-1807" fmla="*/ 757287 w 1305299"/>
              <a:gd name="connsiteY1-1808" fmla="*/ 32444 h 1424419"/>
              <a:gd name="connsiteX2-1809" fmla="*/ 1206876 w 1305299"/>
              <a:gd name="connsiteY2-1810" fmla="*/ 284945 h 1424419"/>
              <a:gd name="connsiteX3-1811" fmla="*/ 1237706 w 1305299"/>
              <a:gd name="connsiteY3-1812" fmla="*/ 306775 h 1424419"/>
              <a:gd name="connsiteX4-1813" fmla="*/ 1301712 w 1305299"/>
              <a:gd name="connsiteY4-1814" fmla="*/ 442384 h 1424419"/>
              <a:gd name="connsiteX5-1815" fmla="*/ 1303099 w 1305299"/>
              <a:gd name="connsiteY5-1816" fmla="*/ 495558 h 1424419"/>
              <a:gd name="connsiteX6-1817" fmla="*/ 1301746 w 1305299"/>
              <a:gd name="connsiteY6-1818" fmla="*/ 953747 h 1424419"/>
              <a:gd name="connsiteX7-1819" fmla="*/ 1302599 w 1305299"/>
              <a:gd name="connsiteY7-1820" fmla="*/ 1003650 h 1424419"/>
              <a:gd name="connsiteX8-1821" fmla="*/ 1227376 w 1305299"/>
              <a:gd name="connsiteY8-1822" fmla="*/ 1152027 h 1424419"/>
              <a:gd name="connsiteX9-1823" fmla="*/ 1172881 w 1305299"/>
              <a:gd name="connsiteY9-1824" fmla="*/ 1179342 h 1424419"/>
              <a:gd name="connsiteX10-1825" fmla="*/ 792288 w 1305299"/>
              <a:gd name="connsiteY10-1826" fmla="*/ 1385653 h 1424419"/>
              <a:gd name="connsiteX11-1827" fmla="*/ 522686 w 1305299"/>
              <a:gd name="connsiteY11-1828" fmla="*/ 1384922 h 1424419"/>
              <a:gd name="connsiteX12-1829" fmla="*/ 94302 w 1305299"/>
              <a:gd name="connsiteY12-1830" fmla="*/ 1158755 h 1424419"/>
              <a:gd name="connsiteX13-1831" fmla="*/ 39429 w 1305299"/>
              <a:gd name="connsiteY13-1832" fmla="*/ 1117635 h 1424419"/>
              <a:gd name="connsiteX14-1833" fmla="*/ 667 w 1305299"/>
              <a:gd name="connsiteY14-1834" fmla="*/ 999105 h 1424419"/>
              <a:gd name="connsiteX15-1835" fmla="*/ 0 w 1305299"/>
              <a:gd name="connsiteY15-1836" fmla="*/ 972364 h 1424419"/>
              <a:gd name="connsiteX16-1837" fmla="*/ 2496 w 1305299"/>
              <a:gd name="connsiteY16-1838" fmla="*/ 463106 h 1424419"/>
              <a:gd name="connsiteX17-1839" fmla="*/ 2458 w 1305299"/>
              <a:gd name="connsiteY17-1840" fmla="*/ 429563 h 1424419"/>
              <a:gd name="connsiteX18-1841" fmla="*/ 75248 w 1305299"/>
              <a:gd name="connsiteY18-1842" fmla="*/ 303202 h 1424419"/>
              <a:gd name="connsiteX19-1843" fmla="*/ 106293 w 1305299"/>
              <a:gd name="connsiteY19-1844" fmla="*/ 282597 h 1424419"/>
              <a:gd name="connsiteX20-1845" fmla="*/ 541533 w 1305299"/>
              <a:gd name="connsiteY20-1846" fmla="*/ 38110 h 1424419"/>
              <a:gd name="connsiteX21-1847" fmla="*/ 653528 w 1305299"/>
              <a:gd name="connsiteY21-1848" fmla="*/ 0 h 1424419"/>
              <a:gd name="connsiteX0-1849" fmla="*/ 653528 w 1304127"/>
              <a:gd name="connsiteY0-1850" fmla="*/ 0 h 1424419"/>
              <a:gd name="connsiteX1-1851" fmla="*/ 757287 w 1304127"/>
              <a:gd name="connsiteY1-1852" fmla="*/ 32444 h 1424419"/>
              <a:gd name="connsiteX2-1853" fmla="*/ 1206876 w 1304127"/>
              <a:gd name="connsiteY2-1854" fmla="*/ 284945 h 1424419"/>
              <a:gd name="connsiteX3-1855" fmla="*/ 1237706 w 1304127"/>
              <a:gd name="connsiteY3-1856" fmla="*/ 306775 h 1424419"/>
              <a:gd name="connsiteX4-1857" fmla="*/ 1301712 w 1304127"/>
              <a:gd name="connsiteY4-1858" fmla="*/ 442384 h 1424419"/>
              <a:gd name="connsiteX5-1859" fmla="*/ 1303099 w 1304127"/>
              <a:gd name="connsiteY5-1860" fmla="*/ 495558 h 1424419"/>
              <a:gd name="connsiteX6-1861" fmla="*/ 1301746 w 1304127"/>
              <a:gd name="connsiteY6-1862" fmla="*/ 953747 h 1424419"/>
              <a:gd name="connsiteX7-1863" fmla="*/ 1302599 w 1304127"/>
              <a:gd name="connsiteY7-1864" fmla="*/ 1003650 h 1424419"/>
              <a:gd name="connsiteX8-1865" fmla="*/ 1227376 w 1304127"/>
              <a:gd name="connsiteY8-1866" fmla="*/ 1152027 h 1424419"/>
              <a:gd name="connsiteX9-1867" fmla="*/ 1172881 w 1304127"/>
              <a:gd name="connsiteY9-1868" fmla="*/ 1179342 h 1424419"/>
              <a:gd name="connsiteX10-1869" fmla="*/ 792288 w 1304127"/>
              <a:gd name="connsiteY10-1870" fmla="*/ 1385653 h 1424419"/>
              <a:gd name="connsiteX11-1871" fmla="*/ 522686 w 1304127"/>
              <a:gd name="connsiteY11-1872" fmla="*/ 1384922 h 1424419"/>
              <a:gd name="connsiteX12-1873" fmla="*/ 94302 w 1304127"/>
              <a:gd name="connsiteY12-1874" fmla="*/ 1158755 h 1424419"/>
              <a:gd name="connsiteX13-1875" fmla="*/ 39429 w 1304127"/>
              <a:gd name="connsiteY13-1876" fmla="*/ 1117635 h 1424419"/>
              <a:gd name="connsiteX14-1877" fmla="*/ 667 w 1304127"/>
              <a:gd name="connsiteY14-1878" fmla="*/ 999105 h 1424419"/>
              <a:gd name="connsiteX15-1879" fmla="*/ 0 w 1304127"/>
              <a:gd name="connsiteY15-1880" fmla="*/ 972364 h 1424419"/>
              <a:gd name="connsiteX16-1881" fmla="*/ 2496 w 1304127"/>
              <a:gd name="connsiteY16-1882" fmla="*/ 463106 h 1424419"/>
              <a:gd name="connsiteX17-1883" fmla="*/ 2458 w 1304127"/>
              <a:gd name="connsiteY17-1884" fmla="*/ 429563 h 1424419"/>
              <a:gd name="connsiteX18-1885" fmla="*/ 75248 w 1304127"/>
              <a:gd name="connsiteY18-1886" fmla="*/ 303202 h 1424419"/>
              <a:gd name="connsiteX19-1887" fmla="*/ 106293 w 1304127"/>
              <a:gd name="connsiteY19-1888" fmla="*/ 282597 h 1424419"/>
              <a:gd name="connsiteX20-1889" fmla="*/ 541533 w 1304127"/>
              <a:gd name="connsiteY20-1890" fmla="*/ 38110 h 1424419"/>
              <a:gd name="connsiteX21-1891" fmla="*/ 653528 w 1304127"/>
              <a:gd name="connsiteY21-1892" fmla="*/ 0 h 1424419"/>
              <a:gd name="connsiteX0-1893" fmla="*/ 653528 w 1306101"/>
              <a:gd name="connsiteY0-1894" fmla="*/ 0 h 1424419"/>
              <a:gd name="connsiteX1-1895" fmla="*/ 757287 w 1306101"/>
              <a:gd name="connsiteY1-1896" fmla="*/ 32444 h 1424419"/>
              <a:gd name="connsiteX2-1897" fmla="*/ 1206876 w 1306101"/>
              <a:gd name="connsiteY2-1898" fmla="*/ 284945 h 1424419"/>
              <a:gd name="connsiteX3-1899" fmla="*/ 1237706 w 1306101"/>
              <a:gd name="connsiteY3-1900" fmla="*/ 306775 h 1424419"/>
              <a:gd name="connsiteX4-1901" fmla="*/ 1305773 w 1306101"/>
              <a:gd name="connsiteY4-1902" fmla="*/ 442384 h 1424419"/>
              <a:gd name="connsiteX5-1903" fmla="*/ 1303099 w 1306101"/>
              <a:gd name="connsiteY5-1904" fmla="*/ 495558 h 1424419"/>
              <a:gd name="connsiteX6-1905" fmla="*/ 1301746 w 1306101"/>
              <a:gd name="connsiteY6-1906" fmla="*/ 953747 h 1424419"/>
              <a:gd name="connsiteX7-1907" fmla="*/ 1302599 w 1306101"/>
              <a:gd name="connsiteY7-1908" fmla="*/ 1003650 h 1424419"/>
              <a:gd name="connsiteX8-1909" fmla="*/ 1227376 w 1306101"/>
              <a:gd name="connsiteY8-1910" fmla="*/ 1152027 h 1424419"/>
              <a:gd name="connsiteX9-1911" fmla="*/ 1172881 w 1306101"/>
              <a:gd name="connsiteY9-1912" fmla="*/ 1179342 h 1424419"/>
              <a:gd name="connsiteX10-1913" fmla="*/ 792288 w 1306101"/>
              <a:gd name="connsiteY10-1914" fmla="*/ 1385653 h 1424419"/>
              <a:gd name="connsiteX11-1915" fmla="*/ 522686 w 1306101"/>
              <a:gd name="connsiteY11-1916" fmla="*/ 1384922 h 1424419"/>
              <a:gd name="connsiteX12-1917" fmla="*/ 94302 w 1306101"/>
              <a:gd name="connsiteY12-1918" fmla="*/ 1158755 h 1424419"/>
              <a:gd name="connsiteX13-1919" fmla="*/ 39429 w 1306101"/>
              <a:gd name="connsiteY13-1920" fmla="*/ 1117635 h 1424419"/>
              <a:gd name="connsiteX14-1921" fmla="*/ 667 w 1306101"/>
              <a:gd name="connsiteY14-1922" fmla="*/ 999105 h 1424419"/>
              <a:gd name="connsiteX15-1923" fmla="*/ 0 w 1306101"/>
              <a:gd name="connsiteY15-1924" fmla="*/ 972364 h 1424419"/>
              <a:gd name="connsiteX16-1925" fmla="*/ 2496 w 1306101"/>
              <a:gd name="connsiteY16-1926" fmla="*/ 463106 h 1424419"/>
              <a:gd name="connsiteX17-1927" fmla="*/ 2458 w 1306101"/>
              <a:gd name="connsiteY17-1928" fmla="*/ 429563 h 1424419"/>
              <a:gd name="connsiteX18-1929" fmla="*/ 75248 w 1306101"/>
              <a:gd name="connsiteY18-1930" fmla="*/ 303202 h 1424419"/>
              <a:gd name="connsiteX19-1931" fmla="*/ 106293 w 1306101"/>
              <a:gd name="connsiteY19-1932" fmla="*/ 282597 h 1424419"/>
              <a:gd name="connsiteX20-1933" fmla="*/ 541533 w 1306101"/>
              <a:gd name="connsiteY20-1934" fmla="*/ 38110 h 1424419"/>
              <a:gd name="connsiteX21-1935" fmla="*/ 653528 w 1306101"/>
              <a:gd name="connsiteY21-1936" fmla="*/ 0 h 1424419"/>
              <a:gd name="connsiteX0-1937" fmla="*/ 653528 w 1304819"/>
              <a:gd name="connsiteY0-1938" fmla="*/ 0 h 1424419"/>
              <a:gd name="connsiteX1-1939" fmla="*/ 757287 w 1304819"/>
              <a:gd name="connsiteY1-1940" fmla="*/ 32444 h 1424419"/>
              <a:gd name="connsiteX2-1941" fmla="*/ 1206876 w 1304819"/>
              <a:gd name="connsiteY2-1942" fmla="*/ 284945 h 1424419"/>
              <a:gd name="connsiteX3-1943" fmla="*/ 1237706 w 1304819"/>
              <a:gd name="connsiteY3-1944" fmla="*/ 306775 h 1424419"/>
              <a:gd name="connsiteX4-1945" fmla="*/ 1304420 w 1304819"/>
              <a:gd name="connsiteY4-1946" fmla="*/ 434263 h 1424419"/>
              <a:gd name="connsiteX5-1947" fmla="*/ 1303099 w 1304819"/>
              <a:gd name="connsiteY5-1948" fmla="*/ 495558 h 1424419"/>
              <a:gd name="connsiteX6-1949" fmla="*/ 1301746 w 1304819"/>
              <a:gd name="connsiteY6-1950" fmla="*/ 953747 h 1424419"/>
              <a:gd name="connsiteX7-1951" fmla="*/ 1302599 w 1304819"/>
              <a:gd name="connsiteY7-1952" fmla="*/ 1003650 h 1424419"/>
              <a:gd name="connsiteX8-1953" fmla="*/ 1227376 w 1304819"/>
              <a:gd name="connsiteY8-1954" fmla="*/ 1152027 h 1424419"/>
              <a:gd name="connsiteX9-1955" fmla="*/ 1172881 w 1304819"/>
              <a:gd name="connsiteY9-1956" fmla="*/ 1179342 h 1424419"/>
              <a:gd name="connsiteX10-1957" fmla="*/ 792288 w 1304819"/>
              <a:gd name="connsiteY10-1958" fmla="*/ 1385653 h 1424419"/>
              <a:gd name="connsiteX11-1959" fmla="*/ 522686 w 1304819"/>
              <a:gd name="connsiteY11-1960" fmla="*/ 1384922 h 1424419"/>
              <a:gd name="connsiteX12-1961" fmla="*/ 94302 w 1304819"/>
              <a:gd name="connsiteY12-1962" fmla="*/ 1158755 h 1424419"/>
              <a:gd name="connsiteX13-1963" fmla="*/ 39429 w 1304819"/>
              <a:gd name="connsiteY13-1964" fmla="*/ 1117635 h 1424419"/>
              <a:gd name="connsiteX14-1965" fmla="*/ 667 w 1304819"/>
              <a:gd name="connsiteY14-1966" fmla="*/ 999105 h 1424419"/>
              <a:gd name="connsiteX15-1967" fmla="*/ 0 w 1304819"/>
              <a:gd name="connsiteY15-1968" fmla="*/ 972364 h 1424419"/>
              <a:gd name="connsiteX16-1969" fmla="*/ 2496 w 1304819"/>
              <a:gd name="connsiteY16-1970" fmla="*/ 463106 h 1424419"/>
              <a:gd name="connsiteX17-1971" fmla="*/ 2458 w 1304819"/>
              <a:gd name="connsiteY17-1972" fmla="*/ 429563 h 1424419"/>
              <a:gd name="connsiteX18-1973" fmla="*/ 75248 w 1304819"/>
              <a:gd name="connsiteY18-1974" fmla="*/ 303202 h 1424419"/>
              <a:gd name="connsiteX19-1975" fmla="*/ 106293 w 1304819"/>
              <a:gd name="connsiteY19-1976" fmla="*/ 282597 h 1424419"/>
              <a:gd name="connsiteX20-1977" fmla="*/ 541533 w 1304819"/>
              <a:gd name="connsiteY20-1978" fmla="*/ 38110 h 1424419"/>
              <a:gd name="connsiteX21-1979" fmla="*/ 653528 w 1304819"/>
              <a:gd name="connsiteY21-1980" fmla="*/ 0 h 1424419"/>
              <a:gd name="connsiteX0-1981" fmla="*/ 653528 w 1306525"/>
              <a:gd name="connsiteY0-1982" fmla="*/ 0 h 1424419"/>
              <a:gd name="connsiteX1-1983" fmla="*/ 757287 w 1306525"/>
              <a:gd name="connsiteY1-1984" fmla="*/ 32444 h 1424419"/>
              <a:gd name="connsiteX2-1985" fmla="*/ 1206876 w 1306525"/>
              <a:gd name="connsiteY2-1986" fmla="*/ 284945 h 1424419"/>
              <a:gd name="connsiteX3-1987" fmla="*/ 1237706 w 1306525"/>
              <a:gd name="connsiteY3-1988" fmla="*/ 306775 h 1424419"/>
              <a:gd name="connsiteX4-1989" fmla="*/ 1304420 w 1306525"/>
              <a:gd name="connsiteY4-1990" fmla="*/ 434263 h 1424419"/>
              <a:gd name="connsiteX5-1991" fmla="*/ 1305806 w 1306525"/>
              <a:gd name="connsiteY5-1992" fmla="*/ 519922 h 1424419"/>
              <a:gd name="connsiteX6-1993" fmla="*/ 1301746 w 1306525"/>
              <a:gd name="connsiteY6-1994" fmla="*/ 953747 h 1424419"/>
              <a:gd name="connsiteX7-1995" fmla="*/ 1302599 w 1306525"/>
              <a:gd name="connsiteY7-1996" fmla="*/ 1003650 h 1424419"/>
              <a:gd name="connsiteX8-1997" fmla="*/ 1227376 w 1306525"/>
              <a:gd name="connsiteY8-1998" fmla="*/ 1152027 h 1424419"/>
              <a:gd name="connsiteX9-1999" fmla="*/ 1172881 w 1306525"/>
              <a:gd name="connsiteY9-2000" fmla="*/ 1179342 h 1424419"/>
              <a:gd name="connsiteX10-2001" fmla="*/ 792288 w 1306525"/>
              <a:gd name="connsiteY10-2002" fmla="*/ 1385653 h 1424419"/>
              <a:gd name="connsiteX11-2003" fmla="*/ 522686 w 1306525"/>
              <a:gd name="connsiteY11-2004" fmla="*/ 1384922 h 1424419"/>
              <a:gd name="connsiteX12-2005" fmla="*/ 94302 w 1306525"/>
              <a:gd name="connsiteY12-2006" fmla="*/ 1158755 h 1424419"/>
              <a:gd name="connsiteX13-2007" fmla="*/ 39429 w 1306525"/>
              <a:gd name="connsiteY13-2008" fmla="*/ 1117635 h 1424419"/>
              <a:gd name="connsiteX14-2009" fmla="*/ 667 w 1306525"/>
              <a:gd name="connsiteY14-2010" fmla="*/ 999105 h 1424419"/>
              <a:gd name="connsiteX15-2011" fmla="*/ 0 w 1306525"/>
              <a:gd name="connsiteY15-2012" fmla="*/ 972364 h 1424419"/>
              <a:gd name="connsiteX16-2013" fmla="*/ 2496 w 1306525"/>
              <a:gd name="connsiteY16-2014" fmla="*/ 463106 h 1424419"/>
              <a:gd name="connsiteX17-2015" fmla="*/ 2458 w 1306525"/>
              <a:gd name="connsiteY17-2016" fmla="*/ 429563 h 1424419"/>
              <a:gd name="connsiteX18-2017" fmla="*/ 75248 w 1306525"/>
              <a:gd name="connsiteY18-2018" fmla="*/ 303202 h 1424419"/>
              <a:gd name="connsiteX19-2019" fmla="*/ 106293 w 1306525"/>
              <a:gd name="connsiteY19-2020" fmla="*/ 282597 h 1424419"/>
              <a:gd name="connsiteX20-2021" fmla="*/ 541533 w 1306525"/>
              <a:gd name="connsiteY20-2022" fmla="*/ 38110 h 1424419"/>
              <a:gd name="connsiteX21-2023" fmla="*/ 653528 w 1306525"/>
              <a:gd name="connsiteY21-2024" fmla="*/ 0 h 1424419"/>
              <a:gd name="connsiteX0-2025" fmla="*/ 653528 w 1305814"/>
              <a:gd name="connsiteY0-2026" fmla="*/ 0 h 1424419"/>
              <a:gd name="connsiteX1-2027" fmla="*/ 757287 w 1305814"/>
              <a:gd name="connsiteY1-2028" fmla="*/ 32444 h 1424419"/>
              <a:gd name="connsiteX2-2029" fmla="*/ 1206876 w 1305814"/>
              <a:gd name="connsiteY2-2030" fmla="*/ 284945 h 1424419"/>
              <a:gd name="connsiteX3-2031" fmla="*/ 1237706 w 1305814"/>
              <a:gd name="connsiteY3-2032" fmla="*/ 306775 h 1424419"/>
              <a:gd name="connsiteX4-2033" fmla="*/ 1304420 w 1305814"/>
              <a:gd name="connsiteY4-2034" fmla="*/ 434263 h 1424419"/>
              <a:gd name="connsiteX5-2035" fmla="*/ 1305806 w 1305814"/>
              <a:gd name="connsiteY5-2036" fmla="*/ 519922 h 1424419"/>
              <a:gd name="connsiteX6-2037" fmla="*/ 1301746 w 1305814"/>
              <a:gd name="connsiteY6-2038" fmla="*/ 953747 h 1424419"/>
              <a:gd name="connsiteX7-2039" fmla="*/ 1302599 w 1305814"/>
              <a:gd name="connsiteY7-2040" fmla="*/ 1003650 h 1424419"/>
              <a:gd name="connsiteX8-2041" fmla="*/ 1227376 w 1305814"/>
              <a:gd name="connsiteY8-2042" fmla="*/ 1152027 h 1424419"/>
              <a:gd name="connsiteX9-2043" fmla="*/ 1172881 w 1305814"/>
              <a:gd name="connsiteY9-2044" fmla="*/ 1179342 h 1424419"/>
              <a:gd name="connsiteX10-2045" fmla="*/ 792288 w 1305814"/>
              <a:gd name="connsiteY10-2046" fmla="*/ 1385653 h 1424419"/>
              <a:gd name="connsiteX11-2047" fmla="*/ 522686 w 1305814"/>
              <a:gd name="connsiteY11-2048" fmla="*/ 1384922 h 1424419"/>
              <a:gd name="connsiteX12-2049" fmla="*/ 94302 w 1305814"/>
              <a:gd name="connsiteY12-2050" fmla="*/ 1158755 h 1424419"/>
              <a:gd name="connsiteX13-2051" fmla="*/ 39429 w 1305814"/>
              <a:gd name="connsiteY13-2052" fmla="*/ 1117635 h 1424419"/>
              <a:gd name="connsiteX14-2053" fmla="*/ 667 w 1305814"/>
              <a:gd name="connsiteY14-2054" fmla="*/ 999105 h 1424419"/>
              <a:gd name="connsiteX15-2055" fmla="*/ 0 w 1305814"/>
              <a:gd name="connsiteY15-2056" fmla="*/ 972364 h 1424419"/>
              <a:gd name="connsiteX16-2057" fmla="*/ 2496 w 1305814"/>
              <a:gd name="connsiteY16-2058" fmla="*/ 463106 h 1424419"/>
              <a:gd name="connsiteX17-2059" fmla="*/ 2458 w 1305814"/>
              <a:gd name="connsiteY17-2060" fmla="*/ 429563 h 1424419"/>
              <a:gd name="connsiteX18-2061" fmla="*/ 75248 w 1305814"/>
              <a:gd name="connsiteY18-2062" fmla="*/ 303202 h 1424419"/>
              <a:gd name="connsiteX19-2063" fmla="*/ 106293 w 1305814"/>
              <a:gd name="connsiteY19-2064" fmla="*/ 282597 h 1424419"/>
              <a:gd name="connsiteX20-2065" fmla="*/ 541533 w 1305814"/>
              <a:gd name="connsiteY20-2066" fmla="*/ 38110 h 1424419"/>
              <a:gd name="connsiteX21-2067" fmla="*/ 653528 w 1305814"/>
              <a:gd name="connsiteY21-2068" fmla="*/ 0 h 1424419"/>
              <a:gd name="connsiteX0-2069" fmla="*/ 653528 w 1305814"/>
              <a:gd name="connsiteY0-2070" fmla="*/ 0 h 1424419"/>
              <a:gd name="connsiteX1-2071" fmla="*/ 757287 w 1305814"/>
              <a:gd name="connsiteY1-2072" fmla="*/ 32444 h 1424419"/>
              <a:gd name="connsiteX2-2073" fmla="*/ 1206876 w 1305814"/>
              <a:gd name="connsiteY2-2074" fmla="*/ 284945 h 1424419"/>
              <a:gd name="connsiteX3-2075" fmla="*/ 1237706 w 1305814"/>
              <a:gd name="connsiteY3-2076" fmla="*/ 306775 h 1424419"/>
              <a:gd name="connsiteX4-2077" fmla="*/ 1304420 w 1305814"/>
              <a:gd name="connsiteY4-2078" fmla="*/ 434263 h 1424419"/>
              <a:gd name="connsiteX5-2079" fmla="*/ 1305806 w 1305814"/>
              <a:gd name="connsiteY5-2080" fmla="*/ 519922 h 1424419"/>
              <a:gd name="connsiteX6-2081" fmla="*/ 1301746 w 1305814"/>
              <a:gd name="connsiteY6-2082" fmla="*/ 953747 h 1424419"/>
              <a:gd name="connsiteX7-2083" fmla="*/ 1302599 w 1305814"/>
              <a:gd name="connsiteY7-2084" fmla="*/ 1003650 h 1424419"/>
              <a:gd name="connsiteX8-2085" fmla="*/ 1227376 w 1305814"/>
              <a:gd name="connsiteY8-2086" fmla="*/ 1152027 h 1424419"/>
              <a:gd name="connsiteX9-2087" fmla="*/ 1172881 w 1305814"/>
              <a:gd name="connsiteY9-2088" fmla="*/ 1179342 h 1424419"/>
              <a:gd name="connsiteX10-2089" fmla="*/ 792288 w 1305814"/>
              <a:gd name="connsiteY10-2090" fmla="*/ 1385653 h 1424419"/>
              <a:gd name="connsiteX11-2091" fmla="*/ 522686 w 1305814"/>
              <a:gd name="connsiteY11-2092" fmla="*/ 1384922 h 1424419"/>
              <a:gd name="connsiteX12-2093" fmla="*/ 94302 w 1305814"/>
              <a:gd name="connsiteY12-2094" fmla="*/ 1158755 h 1424419"/>
              <a:gd name="connsiteX13-2095" fmla="*/ 39429 w 1305814"/>
              <a:gd name="connsiteY13-2096" fmla="*/ 1117635 h 1424419"/>
              <a:gd name="connsiteX14-2097" fmla="*/ 667 w 1305814"/>
              <a:gd name="connsiteY14-2098" fmla="*/ 999105 h 1424419"/>
              <a:gd name="connsiteX15-2099" fmla="*/ 0 w 1305814"/>
              <a:gd name="connsiteY15-2100" fmla="*/ 972364 h 1424419"/>
              <a:gd name="connsiteX16-2101" fmla="*/ 2496 w 1305814"/>
              <a:gd name="connsiteY16-2102" fmla="*/ 463106 h 1424419"/>
              <a:gd name="connsiteX17-2103" fmla="*/ 2458 w 1305814"/>
              <a:gd name="connsiteY17-2104" fmla="*/ 429563 h 1424419"/>
              <a:gd name="connsiteX18-2105" fmla="*/ 75248 w 1305814"/>
              <a:gd name="connsiteY18-2106" fmla="*/ 303202 h 1424419"/>
              <a:gd name="connsiteX19-2107" fmla="*/ 106293 w 1305814"/>
              <a:gd name="connsiteY19-2108" fmla="*/ 282597 h 1424419"/>
              <a:gd name="connsiteX20-2109" fmla="*/ 541533 w 1305814"/>
              <a:gd name="connsiteY20-2110" fmla="*/ 38110 h 1424419"/>
              <a:gd name="connsiteX21-2111" fmla="*/ 653528 w 1305814"/>
              <a:gd name="connsiteY21-2112" fmla="*/ 0 h 1424419"/>
              <a:gd name="connsiteX0-2113" fmla="*/ 653528 w 1305814"/>
              <a:gd name="connsiteY0-2114" fmla="*/ 0 h 1424419"/>
              <a:gd name="connsiteX1-2115" fmla="*/ 757287 w 1305814"/>
              <a:gd name="connsiteY1-2116" fmla="*/ 32444 h 1424419"/>
              <a:gd name="connsiteX2-2117" fmla="*/ 1206876 w 1305814"/>
              <a:gd name="connsiteY2-2118" fmla="*/ 284945 h 1424419"/>
              <a:gd name="connsiteX3-2119" fmla="*/ 1237706 w 1305814"/>
              <a:gd name="connsiteY3-2120" fmla="*/ 306775 h 1424419"/>
              <a:gd name="connsiteX4-2121" fmla="*/ 1304420 w 1305814"/>
              <a:gd name="connsiteY4-2122" fmla="*/ 434263 h 1424419"/>
              <a:gd name="connsiteX5-2123" fmla="*/ 1305806 w 1305814"/>
              <a:gd name="connsiteY5-2124" fmla="*/ 519922 h 1424419"/>
              <a:gd name="connsiteX6-2125" fmla="*/ 1301746 w 1305814"/>
              <a:gd name="connsiteY6-2126" fmla="*/ 953747 h 1424419"/>
              <a:gd name="connsiteX7-2127" fmla="*/ 1302599 w 1305814"/>
              <a:gd name="connsiteY7-2128" fmla="*/ 1003650 h 1424419"/>
              <a:gd name="connsiteX8-2129" fmla="*/ 1227376 w 1305814"/>
              <a:gd name="connsiteY8-2130" fmla="*/ 1152027 h 1424419"/>
              <a:gd name="connsiteX9-2131" fmla="*/ 1174235 w 1305814"/>
              <a:gd name="connsiteY9-2132" fmla="*/ 1184756 h 1424419"/>
              <a:gd name="connsiteX10-2133" fmla="*/ 792288 w 1305814"/>
              <a:gd name="connsiteY10-2134" fmla="*/ 1385653 h 1424419"/>
              <a:gd name="connsiteX11-2135" fmla="*/ 522686 w 1305814"/>
              <a:gd name="connsiteY11-2136" fmla="*/ 1384922 h 1424419"/>
              <a:gd name="connsiteX12-2137" fmla="*/ 94302 w 1305814"/>
              <a:gd name="connsiteY12-2138" fmla="*/ 1158755 h 1424419"/>
              <a:gd name="connsiteX13-2139" fmla="*/ 39429 w 1305814"/>
              <a:gd name="connsiteY13-2140" fmla="*/ 1117635 h 1424419"/>
              <a:gd name="connsiteX14-2141" fmla="*/ 667 w 1305814"/>
              <a:gd name="connsiteY14-2142" fmla="*/ 999105 h 1424419"/>
              <a:gd name="connsiteX15-2143" fmla="*/ 0 w 1305814"/>
              <a:gd name="connsiteY15-2144" fmla="*/ 972364 h 1424419"/>
              <a:gd name="connsiteX16-2145" fmla="*/ 2496 w 1305814"/>
              <a:gd name="connsiteY16-2146" fmla="*/ 463106 h 1424419"/>
              <a:gd name="connsiteX17-2147" fmla="*/ 2458 w 1305814"/>
              <a:gd name="connsiteY17-2148" fmla="*/ 429563 h 1424419"/>
              <a:gd name="connsiteX18-2149" fmla="*/ 75248 w 1305814"/>
              <a:gd name="connsiteY18-2150" fmla="*/ 303202 h 1424419"/>
              <a:gd name="connsiteX19-2151" fmla="*/ 106293 w 1305814"/>
              <a:gd name="connsiteY19-2152" fmla="*/ 282597 h 1424419"/>
              <a:gd name="connsiteX20-2153" fmla="*/ 541533 w 1305814"/>
              <a:gd name="connsiteY20-2154" fmla="*/ 38110 h 1424419"/>
              <a:gd name="connsiteX21-2155" fmla="*/ 653528 w 1305814"/>
              <a:gd name="connsiteY21-2156" fmla="*/ 0 h 1424419"/>
              <a:gd name="connsiteX0-2157" fmla="*/ 653528 w 1305814"/>
              <a:gd name="connsiteY0-2158" fmla="*/ 0 h 1424419"/>
              <a:gd name="connsiteX1-2159" fmla="*/ 757287 w 1305814"/>
              <a:gd name="connsiteY1-2160" fmla="*/ 32444 h 1424419"/>
              <a:gd name="connsiteX2-2161" fmla="*/ 1206876 w 1305814"/>
              <a:gd name="connsiteY2-2162" fmla="*/ 284945 h 1424419"/>
              <a:gd name="connsiteX3-2163" fmla="*/ 1237706 w 1305814"/>
              <a:gd name="connsiteY3-2164" fmla="*/ 306775 h 1424419"/>
              <a:gd name="connsiteX4-2165" fmla="*/ 1304420 w 1305814"/>
              <a:gd name="connsiteY4-2166" fmla="*/ 434263 h 1424419"/>
              <a:gd name="connsiteX5-2167" fmla="*/ 1305806 w 1305814"/>
              <a:gd name="connsiteY5-2168" fmla="*/ 519922 h 1424419"/>
              <a:gd name="connsiteX6-2169" fmla="*/ 1301746 w 1305814"/>
              <a:gd name="connsiteY6-2170" fmla="*/ 953747 h 1424419"/>
              <a:gd name="connsiteX7-2171" fmla="*/ 1302599 w 1305814"/>
              <a:gd name="connsiteY7-2172" fmla="*/ 1003650 h 1424419"/>
              <a:gd name="connsiteX8-2173" fmla="*/ 1227376 w 1305814"/>
              <a:gd name="connsiteY8-2174" fmla="*/ 1152027 h 1424419"/>
              <a:gd name="connsiteX9-2175" fmla="*/ 1174235 w 1305814"/>
              <a:gd name="connsiteY9-2176" fmla="*/ 1184756 h 1424419"/>
              <a:gd name="connsiteX10-2177" fmla="*/ 792288 w 1305814"/>
              <a:gd name="connsiteY10-2178" fmla="*/ 1385653 h 1424419"/>
              <a:gd name="connsiteX11-2179" fmla="*/ 522686 w 1305814"/>
              <a:gd name="connsiteY11-2180" fmla="*/ 1384922 h 1424419"/>
              <a:gd name="connsiteX12-2181" fmla="*/ 94302 w 1305814"/>
              <a:gd name="connsiteY12-2182" fmla="*/ 1158755 h 1424419"/>
              <a:gd name="connsiteX13-2183" fmla="*/ 39429 w 1305814"/>
              <a:gd name="connsiteY13-2184" fmla="*/ 1117635 h 1424419"/>
              <a:gd name="connsiteX14-2185" fmla="*/ 667 w 1305814"/>
              <a:gd name="connsiteY14-2186" fmla="*/ 999105 h 1424419"/>
              <a:gd name="connsiteX15-2187" fmla="*/ 0 w 1305814"/>
              <a:gd name="connsiteY15-2188" fmla="*/ 972364 h 1424419"/>
              <a:gd name="connsiteX16-2189" fmla="*/ 2496 w 1305814"/>
              <a:gd name="connsiteY16-2190" fmla="*/ 463106 h 1424419"/>
              <a:gd name="connsiteX17-2191" fmla="*/ 2458 w 1305814"/>
              <a:gd name="connsiteY17-2192" fmla="*/ 429563 h 1424419"/>
              <a:gd name="connsiteX18-2193" fmla="*/ 75248 w 1305814"/>
              <a:gd name="connsiteY18-2194" fmla="*/ 303202 h 1424419"/>
              <a:gd name="connsiteX19-2195" fmla="*/ 106293 w 1305814"/>
              <a:gd name="connsiteY19-2196" fmla="*/ 282597 h 1424419"/>
              <a:gd name="connsiteX20-2197" fmla="*/ 541533 w 1305814"/>
              <a:gd name="connsiteY20-2198" fmla="*/ 38110 h 1424419"/>
              <a:gd name="connsiteX21-2199" fmla="*/ 653528 w 1305814"/>
              <a:gd name="connsiteY21-2200" fmla="*/ 0 h 1424419"/>
              <a:gd name="connsiteX0-2201" fmla="*/ 653528 w 1305814"/>
              <a:gd name="connsiteY0-2202" fmla="*/ 0 h 1427408"/>
              <a:gd name="connsiteX1-2203" fmla="*/ 757287 w 1305814"/>
              <a:gd name="connsiteY1-2204" fmla="*/ 32444 h 1427408"/>
              <a:gd name="connsiteX2-2205" fmla="*/ 1206876 w 1305814"/>
              <a:gd name="connsiteY2-2206" fmla="*/ 284945 h 1427408"/>
              <a:gd name="connsiteX3-2207" fmla="*/ 1237706 w 1305814"/>
              <a:gd name="connsiteY3-2208" fmla="*/ 306775 h 1427408"/>
              <a:gd name="connsiteX4-2209" fmla="*/ 1304420 w 1305814"/>
              <a:gd name="connsiteY4-2210" fmla="*/ 434263 h 1427408"/>
              <a:gd name="connsiteX5-2211" fmla="*/ 1305806 w 1305814"/>
              <a:gd name="connsiteY5-2212" fmla="*/ 519922 h 1427408"/>
              <a:gd name="connsiteX6-2213" fmla="*/ 1301746 w 1305814"/>
              <a:gd name="connsiteY6-2214" fmla="*/ 953747 h 1427408"/>
              <a:gd name="connsiteX7-2215" fmla="*/ 1302599 w 1305814"/>
              <a:gd name="connsiteY7-2216" fmla="*/ 1003650 h 1427408"/>
              <a:gd name="connsiteX8-2217" fmla="*/ 1227376 w 1305814"/>
              <a:gd name="connsiteY8-2218" fmla="*/ 1152027 h 1427408"/>
              <a:gd name="connsiteX9-2219" fmla="*/ 1174235 w 1305814"/>
              <a:gd name="connsiteY9-2220" fmla="*/ 1184756 h 1427408"/>
              <a:gd name="connsiteX10-2221" fmla="*/ 792288 w 1305814"/>
              <a:gd name="connsiteY10-2222" fmla="*/ 1385653 h 1427408"/>
              <a:gd name="connsiteX11-2223" fmla="*/ 517719 w 1305814"/>
              <a:gd name="connsiteY11-2224" fmla="*/ 1389889 h 1427408"/>
              <a:gd name="connsiteX12-2225" fmla="*/ 94302 w 1305814"/>
              <a:gd name="connsiteY12-2226" fmla="*/ 1158755 h 1427408"/>
              <a:gd name="connsiteX13-2227" fmla="*/ 39429 w 1305814"/>
              <a:gd name="connsiteY13-2228" fmla="*/ 1117635 h 1427408"/>
              <a:gd name="connsiteX14-2229" fmla="*/ 667 w 1305814"/>
              <a:gd name="connsiteY14-2230" fmla="*/ 999105 h 1427408"/>
              <a:gd name="connsiteX15-2231" fmla="*/ 0 w 1305814"/>
              <a:gd name="connsiteY15-2232" fmla="*/ 972364 h 1427408"/>
              <a:gd name="connsiteX16-2233" fmla="*/ 2496 w 1305814"/>
              <a:gd name="connsiteY16-2234" fmla="*/ 463106 h 1427408"/>
              <a:gd name="connsiteX17-2235" fmla="*/ 2458 w 1305814"/>
              <a:gd name="connsiteY17-2236" fmla="*/ 429563 h 1427408"/>
              <a:gd name="connsiteX18-2237" fmla="*/ 75248 w 1305814"/>
              <a:gd name="connsiteY18-2238" fmla="*/ 303202 h 1427408"/>
              <a:gd name="connsiteX19-2239" fmla="*/ 106293 w 1305814"/>
              <a:gd name="connsiteY19-2240" fmla="*/ 282597 h 1427408"/>
              <a:gd name="connsiteX20-2241" fmla="*/ 541533 w 1305814"/>
              <a:gd name="connsiteY20-2242" fmla="*/ 38110 h 1427408"/>
              <a:gd name="connsiteX21-2243" fmla="*/ 653528 w 1305814"/>
              <a:gd name="connsiteY21-2244" fmla="*/ 0 h 1427408"/>
              <a:gd name="connsiteX0-2245" fmla="*/ 653528 w 1305814"/>
              <a:gd name="connsiteY0-2246" fmla="*/ 0 h 1427408"/>
              <a:gd name="connsiteX1-2247" fmla="*/ 757287 w 1305814"/>
              <a:gd name="connsiteY1-2248" fmla="*/ 32444 h 1427408"/>
              <a:gd name="connsiteX2-2249" fmla="*/ 1206876 w 1305814"/>
              <a:gd name="connsiteY2-2250" fmla="*/ 284945 h 1427408"/>
              <a:gd name="connsiteX3-2251" fmla="*/ 1237706 w 1305814"/>
              <a:gd name="connsiteY3-2252" fmla="*/ 306775 h 1427408"/>
              <a:gd name="connsiteX4-2253" fmla="*/ 1304420 w 1305814"/>
              <a:gd name="connsiteY4-2254" fmla="*/ 434263 h 1427408"/>
              <a:gd name="connsiteX5-2255" fmla="*/ 1305806 w 1305814"/>
              <a:gd name="connsiteY5-2256" fmla="*/ 519922 h 1427408"/>
              <a:gd name="connsiteX6-2257" fmla="*/ 1301746 w 1305814"/>
              <a:gd name="connsiteY6-2258" fmla="*/ 953747 h 1427408"/>
              <a:gd name="connsiteX7-2259" fmla="*/ 1302599 w 1305814"/>
              <a:gd name="connsiteY7-2260" fmla="*/ 1003650 h 1427408"/>
              <a:gd name="connsiteX8-2261" fmla="*/ 1227376 w 1305814"/>
              <a:gd name="connsiteY8-2262" fmla="*/ 1152027 h 1427408"/>
              <a:gd name="connsiteX9-2263" fmla="*/ 1174235 w 1305814"/>
              <a:gd name="connsiteY9-2264" fmla="*/ 1184756 h 1427408"/>
              <a:gd name="connsiteX10-2265" fmla="*/ 792288 w 1305814"/>
              <a:gd name="connsiteY10-2266" fmla="*/ 1385653 h 1427408"/>
              <a:gd name="connsiteX11-2267" fmla="*/ 517719 w 1305814"/>
              <a:gd name="connsiteY11-2268" fmla="*/ 1389889 h 1427408"/>
              <a:gd name="connsiteX12-2269" fmla="*/ 94302 w 1305814"/>
              <a:gd name="connsiteY12-2270" fmla="*/ 1158755 h 1427408"/>
              <a:gd name="connsiteX13-2271" fmla="*/ 39429 w 1305814"/>
              <a:gd name="connsiteY13-2272" fmla="*/ 1117635 h 1427408"/>
              <a:gd name="connsiteX14-2273" fmla="*/ 667 w 1305814"/>
              <a:gd name="connsiteY14-2274" fmla="*/ 999105 h 1427408"/>
              <a:gd name="connsiteX15-2275" fmla="*/ 0 w 1305814"/>
              <a:gd name="connsiteY15-2276" fmla="*/ 972364 h 1427408"/>
              <a:gd name="connsiteX16-2277" fmla="*/ 2496 w 1305814"/>
              <a:gd name="connsiteY16-2278" fmla="*/ 463106 h 1427408"/>
              <a:gd name="connsiteX17-2279" fmla="*/ 2458 w 1305814"/>
              <a:gd name="connsiteY17-2280" fmla="*/ 429563 h 1427408"/>
              <a:gd name="connsiteX18-2281" fmla="*/ 75248 w 1305814"/>
              <a:gd name="connsiteY18-2282" fmla="*/ 303202 h 1427408"/>
              <a:gd name="connsiteX19-2283" fmla="*/ 106293 w 1305814"/>
              <a:gd name="connsiteY19-2284" fmla="*/ 282597 h 1427408"/>
              <a:gd name="connsiteX20-2285" fmla="*/ 541533 w 1305814"/>
              <a:gd name="connsiteY20-2286" fmla="*/ 38110 h 1427408"/>
              <a:gd name="connsiteX21-2287" fmla="*/ 653528 w 1305814"/>
              <a:gd name="connsiteY21-2288" fmla="*/ 0 h 1427408"/>
              <a:gd name="connsiteX0-2289" fmla="*/ 653528 w 1305814"/>
              <a:gd name="connsiteY0-2290" fmla="*/ 0 h 1421591"/>
              <a:gd name="connsiteX1-2291" fmla="*/ 757287 w 1305814"/>
              <a:gd name="connsiteY1-2292" fmla="*/ 32444 h 1421591"/>
              <a:gd name="connsiteX2-2293" fmla="*/ 1206876 w 1305814"/>
              <a:gd name="connsiteY2-2294" fmla="*/ 284945 h 1421591"/>
              <a:gd name="connsiteX3-2295" fmla="*/ 1237706 w 1305814"/>
              <a:gd name="connsiteY3-2296" fmla="*/ 306775 h 1421591"/>
              <a:gd name="connsiteX4-2297" fmla="*/ 1304420 w 1305814"/>
              <a:gd name="connsiteY4-2298" fmla="*/ 434263 h 1421591"/>
              <a:gd name="connsiteX5-2299" fmla="*/ 1305806 w 1305814"/>
              <a:gd name="connsiteY5-2300" fmla="*/ 519922 h 1421591"/>
              <a:gd name="connsiteX6-2301" fmla="*/ 1301746 w 1305814"/>
              <a:gd name="connsiteY6-2302" fmla="*/ 953747 h 1421591"/>
              <a:gd name="connsiteX7-2303" fmla="*/ 1302599 w 1305814"/>
              <a:gd name="connsiteY7-2304" fmla="*/ 1003650 h 1421591"/>
              <a:gd name="connsiteX8-2305" fmla="*/ 1227376 w 1305814"/>
              <a:gd name="connsiteY8-2306" fmla="*/ 1152027 h 1421591"/>
              <a:gd name="connsiteX9-2307" fmla="*/ 1174235 w 1305814"/>
              <a:gd name="connsiteY9-2308" fmla="*/ 1184756 h 1421591"/>
              <a:gd name="connsiteX10-2309" fmla="*/ 792288 w 1305814"/>
              <a:gd name="connsiteY10-2310" fmla="*/ 1385653 h 1421591"/>
              <a:gd name="connsiteX11-2311" fmla="*/ 502818 w 1305814"/>
              <a:gd name="connsiteY11-2312" fmla="*/ 1379955 h 1421591"/>
              <a:gd name="connsiteX12-2313" fmla="*/ 94302 w 1305814"/>
              <a:gd name="connsiteY12-2314" fmla="*/ 1158755 h 1421591"/>
              <a:gd name="connsiteX13-2315" fmla="*/ 39429 w 1305814"/>
              <a:gd name="connsiteY13-2316" fmla="*/ 1117635 h 1421591"/>
              <a:gd name="connsiteX14-2317" fmla="*/ 667 w 1305814"/>
              <a:gd name="connsiteY14-2318" fmla="*/ 999105 h 1421591"/>
              <a:gd name="connsiteX15-2319" fmla="*/ 0 w 1305814"/>
              <a:gd name="connsiteY15-2320" fmla="*/ 972364 h 1421591"/>
              <a:gd name="connsiteX16-2321" fmla="*/ 2496 w 1305814"/>
              <a:gd name="connsiteY16-2322" fmla="*/ 463106 h 1421591"/>
              <a:gd name="connsiteX17-2323" fmla="*/ 2458 w 1305814"/>
              <a:gd name="connsiteY17-2324" fmla="*/ 429563 h 1421591"/>
              <a:gd name="connsiteX18-2325" fmla="*/ 75248 w 1305814"/>
              <a:gd name="connsiteY18-2326" fmla="*/ 303202 h 1421591"/>
              <a:gd name="connsiteX19-2327" fmla="*/ 106293 w 1305814"/>
              <a:gd name="connsiteY19-2328" fmla="*/ 282597 h 1421591"/>
              <a:gd name="connsiteX20-2329" fmla="*/ 541533 w 1305814"/>
              <a:gd name="connsiteY20-2330" fmla="*/ 38110 h 1421591"/>
              <a:gd name="connsiteX21-2331" fmla="*/ 653528 w 1305814"/>
              <a:gd name="connsiteY21-2332" fmla="*/ 0 h 1421591"/>
              <a:gd name="connsiteX0-2333" fmla="*/ 653528 w 1305814"/>
              <a:gd name="connsiteY0-2334" fmla="*/ 0 h 1423589"/>
              <a:gd name="connsiteX1-2335" fmla="*/ 757287 w 1305814"/>
              <a:gd name="connsiteY1-2336" fmla="*/ 32444 h 1423589"/>
              <a:gd name="connsiteX2-2337" fmla="*/ 1206876 w 1305814"/>
              <a:gd name="connsiteY2-2338" fmla="*/ 284945 h 1423589"/>
              <a:gd name="connsiteX3-2339" fmla="*/ 1237706 w 1305814"/>
              <a:gd name="connsiteY3-2340" fmla="*/ 306775 h 1423589"/>
              <a:gd name="connsiteX4-2341" fmla="*/ 1304420 w 1305814"/>
              <a:gd name="connsiteY4-2342" fmla="*/ 434263 h 1423589"/>
              <a:gd name="connsiteX5-2343" fmla="*/ 1305806 w 1305814"/>
              <a:gd name="connsiteY5-2344" fmla="*/ 519922 h 1423589"/>
              <a:gd name="connsiteX6-2345" fmla="*/ 1301746 w 1305814"/>
              <a:gd name="connsiteY6-2346" fmla="*/ 953747 h 1423589"/>
              <a:gd name="connsiteX7-2347" fmla="*/ 1302599 w 1305814"/>
              <a:gd name="connsiteY7-2348" fmla="*/ 1003650 h 1423589"/>
              <a:gd name="connsiteX8-2349" fmla="*/ 1227376 w 1305814"/>
              <a:gd name="connsiteY8-2350" fmla="*/ 1152027 h 1423589"/>
              <a:gd name="connsiteX9-2351" fmla="*/ 1174235 w 1305814"/>
              <a:gd name="connsiteY9-2352" fmla="*/ 1184756 h 1423589"/>
              <a:gd name="connsiteX10-2353" fmla="*/ 792288 w 1305814"/>
              <a:gd name="connsiteY10-2354" fmla="*/ 1385653 h 1423589"/>
              <a:gd name="connsiteX11-2355" fmla="*/ 502818 w 1305814"/>
              <a:gd name="connsiteY11-2356" fmla="*/ 1379955 h 1423589"/>
              <a:gd name="connsiteX12-2357" fmla="*/ 94302 w 1305814"/>
              <a:gd name="connsiteY12-2358" fmla="*/ 1158755 h 1423589"/>
              <a:gd name="connsiteX13-2359" fmla="*/ 39429 w 1305814"/>
              <a:gd name="connsiteY13-2360" fmla="*/ 1117635 h 1423589"/>
              <a:gd name="connsiteX14-2361" fmla="*/ 667 w 1305814"/>
              <a:gd name="connsiteY14-2362" fmla="*/ 999105 h 1423589"/>
              <a:gd name="connsiteX15-2363" fmla="*/ 0 w 1305814"/>
              <a:gd name="connsiteY15-2364" fmla="*/ 972364 h 1423589"/>
              <a:gd name="connsiteX16-2365" fmla="*/ 2496 w 1305814"/>
              <a:gd name="connsiteY16-2366" fmla="*/ 463106 h 1423589"/>
              <a:gd name="connsiteX17-2367" fmla="*/ 2458 w 1305814"/>
              <a:gd name="connsiteY17-2368" fmla="*/ 429563 h 1423589"/>
              <a:gd name="connsiteX18-2369" fmla="*/ 75248 w 1305814"/>
              <a:gd name="connsiteY18-2370" fmla="*/ 303202 h 1423589"/>
              <a:gd name="connsiteX19-2371" fmla="*/ 106293 w 1305814"/>
              <a:gd name="connsiteY19-2372" fmla="*/ 282597 h 1423589"/>
              <a:gd name="connsiteX20-2373" fmla="*/ 541533 w 1305814"/>
              <a:gd name="connsiteY20-2374" fmla="*/ 38110 h 1423589"/>
              <a:gd name="connsiteX21-2375" fmla="*/ 653528 w 1305814"/>
              <a:gd name="connsiteY21-2376" fmla="*/ 0 h 14235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1305814" h="1423589">
                <a:moveTo>
                  <a:pt x="653528" y="0"/>
                </a:moveTo>
                <a:cubicBezTo>
                  <a:pt x="684553" y="-1"/>
                  <a:pt x="736057" y="24011"/>
                  <a:pt x="757287" y="32444"/>
                </a:cubicBezTo>
                <a:lnTo>
                  <a:pt x="1206876" y="284945"/>
                </a:lnTo>
                <a:cubicBezTo>
                  <a:pt x="1213399" y="291230"/>
                  <a:pt x="1233090" y="301119"/>
                  <a:pt x="1237706" y="306775"/>
                </a:cubicBezTo>
                <a:cubicBezTo>
                  <a:pt x="1285405" y="341141"/>
                  <a:pt x="1301367" y="360355"/>
                  <a:pt x="1304420" y="434263"/>
                </a:cubicBezTo>
                <a:cubicBezTo>
                  <a:pt x="1306256" y="435452"/>
                  <a:pt x="1303756" y="518852"/>
                  <a:pt x="1305806" y="519922"/>
                </a:cubicBezTo>
                <a:cubicBezTo>
                  <a:pt x="1306028" y="563787"/>
                  <a:pt x="1301771" y="907207"/>
                  <a:pt x="1301746" y="953747"/>
                </a:cubicBezTo>
                <a:cubicBezTo>
                  <a:pt x="1301579" y="970833"/>
                  <a:pt x="1302766" y="986564"/>
                  <a:pt x="1302599" y="1003650"/>
                </a:cubicBezTo>
                <a:cubicBezTo>
                  <a:pt x="1298075" y="1097264"/>
                  <a:pt x="1299308" y="1117497"/>
                  <a:pt x="1227376" y="1152027"/>
                </a:cubicBezTo>
                <a:cubicBezTo>
                  <a:pt x="1229069" y="1151612"/>
                  <a:pt x="1262992" y="1133636"/>
                  <a:pt x="1174235" y="1184756"/>
                </a:cubicBezTo>
                <a:cubicBezTo>
                  <a:pt x="1102911" y="1225835"/>
                  <a:pt x="986013" y="1283805"/>
                  <a:pt x="792288" y="1385653"/>
                </a:cubicBezTo>
                <a:cubicBezTo>
                  <a:pt x="702978" y="1424034"/>
                  <a:pt x="634560" y="1449454"/>
                  <a:pt x="502818" y="1379955"/>
                </a:cubicBezTo>
                <a:cubicBezTo>
                  <a:pt x="358670" y="1301859"/>
                  <a:pt x="241278" y="1242506"/>
                  <a:pt x="94302" y="1158755"/>
                </a:cubicBezTo>
                <a:cubicBezTo>
                  <a:pt x="64301" y="1138833"/>
                  <a:pt x="61069" y="1137739"/>
                  <a:pt x="39429" y="1117635"/>
                </a:cubicBezTo>
                <a:cubicBezTo>
                  <a:pt x="9399" y="1091481"/>
                  <a:pt x="81" y="1056313"/>
                  <a:pt x="667" y="999105"/>
                </a:cubicBezTo>
                <a:cubicBezTo>
                  <a:pt x="445" y="990191"/>
                  <a:pt x="222" y="981278"/>
                  <a:pt x="0" y="972364"/>
                </a:cubicBezTo>
                <a:lnTo>
                  <a:pt x="2496" y="463106"/>
                </a:lnTo>
                <a:cubicBezTo>
                  <a:pt x="2483" y="451925"/>
                  <a:pt x="2471" y="440744"/>
                  <a:pt x="2458" y="429563"/>
                </a:cubicBezTo>
                <a:cubicBezTo>
                  <a:pt x="2770" y="365277"/>
                  <a:pt x="14732" y="348090"/>
                  <a:pt x="75248" y="303202"/>
                </a:cubicBezTo>
                <a:lnTo>
                  <a:pt x="106293" y="282597"/>
                </a:lnTo>
                <a:lnTo>
                  <a:pt x="541533" y="38110"/>
                </a:lnTo>
                <a:cubicBezTo>
                  <a:pt x="582751" y="12487"/>
                  <a:pt x="613897" y="0"/>
                  <a:pt x="653528" y="0"/>
                </a:cubicBezTo>
                <a:close/>
              </a:path>
            </a:pathLst>
          </a:custGeom>
          <a:solidFill>
            <a:schemeClr val="bg1"/>
          </a:solidFill>
          <a:ln w="15875">
            <a:noFill/>
          </a:ln>
          <a:effectLst>
            <a:innerShdw blurRad="266700" dist="203200" dir="189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zh-CN" altLang="en-US" sz="3600" b="1" dirty="0" smtClean="0">
                <a:solidFill>
                  <a:srgbClr val="5391ED"/>
                </a:solidFill>
                <a:latin typeface="Impact" panose="020B0806030902050204" pitchFamily="34" charset="0"/>
              </a:rPr>
              <a:t>一</a:t>
            </a:r>
            <a:endParaRPr lang="en-US" altLang="zh-CN" sz="3600" b="1" dirty="0">
              <a:solidFill>
                <a:srgbClr val="5391ED"/>
              </a:solidFill>
              <a:latin typeface="Impact" panose="020B080603090205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8890" y="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349249" y="494030"/>
            <a:ext cx="4954073" cy="523240"/>
            <a:chOff x="550" y="778"/>
            <a:chExt cx="7925" cy="824"/>
          </a:xfrm>
        </p:grpSpPr>
        <p:sp>
          <p:nvSpPr>
            <p:cNvPr id="27" name="文本框 26"/>
            <p:cNvSpPr txBox="1"/>
            <p:nvPr/>
          </p:nvSpPr>
          <p:spPr>
            <a:xfrm>
              <a:off x="1433" y="778"/>
              <a:ext cx="7042" cy="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组织领导和制度建设情况</a:t>
              </a:r>
              <a:endParaRPr lang="zh-CN" altLang="en-US" sz="2800" b="1" dirty="0">
                <a:solidFill>
                  <a:srgbClr val="000000">
                    <a:lumMod val="75000"/>
                    <a:lumOff val="25000"/>
                  </a:srgbClr>
                </a:solidFill>
                <a:latin typeface="方正兰亭黑_GBK" panose="02000000000000000000" pitchFamily="2" charset="-122"/>
                <a:ea typeface="方正兰亭黑_GBK" panose="02000000000000000000" pitchFamily="2" charset="-122"/>
              </a:endParaRPr>
            </a:p>
          </p:txBody>
        </p:sp>
        <p:grpSp>
          <p:nvGrpSpPr>
            <p:cNvPr id="69" name="组合 68"/>
            <p:cNvGrpSpPr/>
            <p:nvPr/>
          </p:nvGrpSpPr>
          <p:grpSpPr>
            <a:xfrm>
              <a:off x="550" y="822"/>
              <a:ext cx="801" cy="742"/>
              <a:chOff x="2923" y="3395"/>
              <a:chExt cx="976" cy="904"/>
            </a:xfrm>
          </p:grpSpPr>
          <p:sp>
            <p:nvSpPr>
              <p:cNvPr id="50" name="菱形 49"/>
              <p:cNvSpPr/>
              <p:nvPr/>
            </p:nvSpPr>
            <p:spPr>
              <a:xfrm>
                <a:off x="2923" y="3395"/>
                <a:ext cx="976" cy="905"/>
              </a:xfrm>
              <a:prstGeom prst="diamond">
                <a:avLst/>
              </a:prstGeom>
              <a:solidFill>
                <a:srgbClr val="5391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菱形 67"/>
              <p:cNvSpPr/>
              <p:nvPr/>
            </p:nvSpPr>
            <p:spPr>
              <a:xfrm>
                <a:off x="3076" y="3531"/>
                <a:ext cx="670" cy="622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75" name="圆角矩形 74"/>
          <p:cNvSpPr/>
          <p:nvPr/>
        </p:nvSpPr>
        <p:spPr>
          <a:xfrm>
            <a:off x="978945" y="1409248"/>
            <a:ext cx="10155219" cy="47979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        1.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加强组织领导。</a:t>
            </a:r>
            <a:r>
              <a:rPr lang="zh-CN" altLang="en-US" sz="2400" dirty="0" smtClean="0">
                <a:solidFill>
                  <a:schemeClr val="tx1"/>
                </a:solidFill>
              </a:rPr>
              <a:t>高度重视政府信息公开工作，成立了泗水县民政局政府信息公开领导小组，加强对信息公开工作的组织和协调。结合实际，建立健全信息依申请公开的工作机制和办理流程，明确信息公开主体内部的申请受理、审查、处理、答复等各个办理环节的具体要求，做到人员到位、措施到位、责任到位，及时上报公开内容，全面完成各项任务。</a:t>
            </a:r>
          </a:p>
          <a:p>
            <a:pPr>
              <a:lnSpc>
                <a:spcPts val="3600"/>
              </a:lnSpc>
            </a:pPr>
            <a:endParaRPr lang="en-US" sz="2400" b="1" dirty="0" smtClean="0">
              <a:solidFill>
                <a:schemeClr val="tx1"/>
              </a:solidFill>
            </a:endParaRPr>
          </a:p>
          <a:p>
            <a:pPr>
              <a:lnSpc>
                <a:spcPts val="36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        2.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规范公开程序。</a:t>
            </a:r>
            <a:r>
              <a:rPr lang="zh-CN" altLang="en-US" sz="2400" dirty="0" smtClean="0">
                <a:solidFill>
                  <a:schemeClr val="tx1"/>
                </a:solidFill>
              </a:rPr>
              <a:t>实行专人负责、专人管理，对公开的信息按照“谁发布、谁负责”的工作原则，对不涉密信息面向社会主动公开。</a:t>
            </a:r>
          </a:p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123190" y="10033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349250" y="494030"/>
            <a:ext cx="7621905" cy="523240"/>
            <a:chOff x="550" y="778"/>
            <a:chExt cx="12003" cy="824"/>
          </a:xfrm>
        </p:grpSpPr>
        <p:sp>
          <p:nvSpPr>
            <p:cNvPr id="73" name="文本框 72"/>
            <p:cNvSpPr txBox="1"/>
            <p:nvPr/>
          </p:nvSpPr>
          <p:spPr>
            <a:xfrm>
              <a:off x="1433" y="778"/>
              <a:ext cx="11120" cy="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重点领域政府信息公开工作进展情况</a:t>
              </a:r>
              <a:endPara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5" name="组合 74"/>
            <p:cNvGrpSpPr/>
            <p:nvPr/>
          </p:nvGrpSpPr>
          <p:grpSpPr>
            <a:xfrm>
              <a:off x="550" y="822"/>
              <a:ext cx="801" cy="742"/>
              <a:chOff x="2923" y="3395"/>
              <a:chExt cx="976" cy="904"/>
            </a:xfrm>
          </p:grpSpPr>
          <p:sp>
            <p:nvSpPr>
              <p:cNvPr id="76" name="菱形 75"/>
              <p:cNvSpPr/>
              <p:nvPr/>
            </p:nvSpPr>
            <p:spPr>
              <a:xfrm>
                <a:off x="2923" y="3395"/>
                <a:ext cx="976" cy="905"/>
              </a:xfrm>
              <a:prstGeom prst="diamond">
                <a:avLst/>
              </a:prstGeom>
              <a:solidFill>
                <a:srgbClr val="5391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菱形 76"/>
              <p:cNvSpPr/>
              <p:nvPr/>
            </p:nvSpPr>
            <p:spPr>
              <a:xfrm>
                <a:off x="3076" y="3531"/>
                <a:ext cx="670" cy="622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82" name="圆角矩形 81"/>
          <p:cNvSpPr/>
          <p:nvPr/>
        </p:nvSpPr>
        <p:spPr>
          <a:xfrm>
            <a:off x="978945" y="1409249"/>
            <a:ext cx="10155219" cy="42707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        2020</a:t>
            </a:r>
            <a:r>
              <a:rPr lang="zh-CN" altLang="en-US" sz="2400" dirty="0" smtClean="0">
                <a:solidFill>
                  <a:schemeClr val="tx1"/>
                </a:solidFill>
              </a:rPr>
              <a:t>年，县民政局在重点领域政府信息主动公开</a:t>
            </a:r>
            <a:r>
              <a:rPr lang="en-US" sz="2400" dirty="0" smtClean="0">
                <a:solidFill>
                  <a:schemeClr val="tx1"/>
                </a:solidFill>
              </a:rPr>
              <a:t>239</a:t>
            </a:r>
            <a:r>
              <a:rPr lang="zh-CN" altLang="en-US" sz="2400" dirty="0" smtClean="0">
                <a:solidFill>
                  <a:schemeClr val="tx1"/>
                </a:solidFill>
              </a:rPr>
              <a:t>条，一是“放管服”改革</a:t>
            </a:r>
            <a:r>
              <a:rPr lang="en-US" sz="2400" dirty="0" smtClean="0">
                <a:solidFill>
                  <a:schemeClr val="tx1"/>
                </a:solidFill>
              </a:rPr>
              <a:t>4</a:t>
            </a:r>
            <a:r>
              <a:rPr lang="zh-CN" altLang="en-US" sz="2400" dirty="0" smtClean="0">
                <a:solidFill>
                  <a:schemeClr val="tx1"/>
                </a:solidFill>
              </a:rPr>
              <a:t>条；二是社会救助和社会福利</a:t>
            </a:r>
            <a:r>
              <a:rPr lang="en-US" sz="2400" dirty="0" smtClean="0">
                <a:solidFill>
                  <a:schemeClr val="tx1"/>
                </a:solidFill>
              </a:rPr>
              <a:t>190</a:t>
            </a:r>
            <a:r>
              <a:rPr lang="zh-CN" altLang="en-US" sz="2400" dirty="0" smtClean="0">
                <a:solidFill>
                  <a:schemeClr val="tx1"/>
                </a:solidFill>
              </a:rPr>
              <a:t>条，其中相关政策</a:t>
            </a:r>
            <a:r>
              <a:rPr lang="en-US" sz="2400" dirty="0" smtClean="0">
                <a:solidFill>
                  <a:schemeClr val="tx1"/>
                </a:solidFill>
              </a:rPr>
              <a:t>7</a:t>
            </a:r>
            <a:r>
              <a:rPr lang="zh-CN" altLang="en-US" sz="2400" dirty="0" smtClean="0">
                <a:solidFill>
                  <a:schemeClr val="tx1"/>
                </a:solidFill>
              </a:rPr>
              <a:t>条，低保公示</a:t>
            </a:r>
            <a:r>
              <a:rPr lang="en-US" sz="2400" dirty="0" smtClean="0">
                <a:solidFill>
                  <a:schemeClr val="tx1"/>
                </a:solidFill>
              </a:rPr>
              <a:t>73</a:t>
            </a:r>
            <a:r>
              <a:rPr lang="zh-CN" altLang="en-US" sz="2400" dirty="0" smtClean="0">
                <a:solidFill>
                  <a:schemeClr val="tx1"/>
                </a:solidFill>
              </a:rPr>
              <a:t>条，儿童福利公示</a:t>
            </a:r>
            <a:r>
              <a:rPr lang="en-US" sz="2400" dirty="0" smtClean="0">
                <a:solidFill>
                  <a:schemeClr val="tx1"/>
                </a:solidFill>
              </a:rPr>
              <a:t>24</a:t>
            </a:r>
            <a:r>
              <a:rPr lang="zh-CN" altLang="en-US" sz="2400" dirty="0" smtClean="0">
                <a:solidFill>
                  <a:schemeClr val="tx1"/>
                </a:solidFill>
              </a:rPr>
              <a:t>条；残疾人“两项补贴”</a:t>
            </a:r>
            <a:r>
              <a:rPr lang="en-US" sz="2400" dirty="0" smtClean="0">
                <a:solidFill>
                  <a:schemeClr val="tx1"/>
                </a:solidFill>
              </a:rPr>
              <a:t>66</a:t>
            </a:r>
            <a:r>
              <a:rPr lang="zh-CN" altLang="en-US" sz="2400" dirty="0" smtClean="0">
                <a:solidFill>
                  <a:schemeClr val="tx1"/>
                </a:solidFill>
              </a:rPr>
              <a:t>条；老年人福利公示</a:t>
            </a:r>
            <a:r>
              <a:rPr lang="en-US" sz="2400" dirty="0" smtClean="0">
                <a:solidFill>
                  <a:schemeClr val="tx1"/>
                </a:solidFill>
              </a:rPr>
              <a:t>66</a:t>
            </a:r>
            <a:r>
              <a:rPr lang="zh-CN" altLang="en-US" sz="2400" dirty="0" smtClean="0">
                <a:solidFill>
                  <a:schemeClr val="tx1"/>
                </a:solidFill>
              </a:rPr>
              <a:t>条。</a:t>
            </a:r>
          </a:p>
          <a:p>
            <a:pPr>
              <a:lnSpc>
                <a:spcPts val="3600"/>
              </a:lnSpc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lnSpc>
                <a:spcPts val="36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        2020</a:t>
            </a:r>
            <a:r>
              <a:rPr lang="zh-CN" altLang="en-US" sz="2400" dirty="0" smtClean="0">
                <a:solidFill>
                  <a:schemeClr val="tx1"/>
                </a:solidFill>
              </a:rPr>
              <a:t>年县民政局共承担人大代表建议</a:t>
            </a:r>
            <a:r>
              <a:rPr lang="en-US" sz="2400" dirty="0" smtClean="0">
                <a:solidFill>
                  <a:schemeClr val="tx1"/>
                </a:solidFill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</a:rPr>
              <a:t>件、政协提案</a:t>
            </a:r>
            <a:r>
              <a:rPr lang="en-US" sz="2400" dirty="0" smtClean="0">
                <a:solidFill>
                  <a:schemeClr val="tx1"/>
                </a:solidFill>
              </a:rPr>
              <a:t>7</a:t>
            </a:r>
            <a:r>
              <a:rPr lang="zh-CN" altLang="en-US" sz="2400" dirty="0" smtClean="0">
                <a:solidFill>
                  <a:schemeClr val="tx1"/>
                </a:solidFill>
              </a:rPr>
              <a:t>件，已全部答复完毕。</a:t>
            </a:r>
          </a:p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134620" y="88265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349250" y="494030"/>
            <a:ext cx="4857750" cy="523240"/>
            <a:chOff x="550" y="778"/>
            <a:chExt cx="7650" cy="824"/>
          </a:xfrm>
        </p:grpSpPr>
        <p:sp>
          <p:nvSpPr>
            <p:cNvPr id="73" name="文本框 72"/>
            <p:cNvSpPr txBox="1"/>
            <p:nvPr/>
          </p:nvSpPr>
          <p:spPr>
            <a:xfrm>
              <a:off x="1433" y="778"/>
              <a:ext cx="6767" cy="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主动公开政府信息情况</a:t>
              </a:r>
              <a:endPara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5" name="组合 74"/>
            <p:cNvGrpSpPr/>
            <p:nvPr/>
          </p:nvGrpSpPr>
          <p:grpSpPr>
            <a:xfrm>
              <a:off x="550" y="822"/>
              <a:ext cx="801" cy="742"/>
              <a:chOff x="2923" y="3395"/>
              <a:chExt cx="976" cy="904"/>
            </a:xfrm>
          </p:grpSpPr>
          <p:sp>
            <p:nvSpPr>
              <p:cNvPr id="76" name="菱形 75"/>
              <p:cNvSpPr/>
              <p:nvPr/>
            </p:nvSpPr>
            <p:spPr>
              <a:xfrm>
                <a:off x="2923" y="3395"/>
                <a:ext cx="976" cy="905"/>
              </a:xfrm>
              <a:prstGeom prst="diamond">
                <a:avLst/>
              </a:prstGeom>
              <a:solidFill>
                <a:srgbClr val="5391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菱形 76"/>
              <p:cNvSpPr/>
              <p:nvPr/>
            </p:nvSpPr>
            <p:spPr>
              <a:xfrm>
                <a:off x="3076" y="3531"/>
                <a:ext cx="670" cy="622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86" name="圆角矩形 85"/>
          <p:cNvSpPr/>
          <p:nvPr/>
        </p:nvSpPr>
        <p:spPr>
          <a:xfrm>
            <a:off x="978945" y="1215614"/>
            <a:ext cx="10155219" cy="52497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zh-CN" altLang="en-US" sz="2400" dirty="0" smtClean="0">
                <a:solidFill>
                  <a:schemeClr val="tx1"/>
                </a:solidFill>
              </a:rPr>
              <a:t>        政府信息公开平台建设情况。主要通过三种方式发布政府信息。一是在泗水政府网上公布，二是积极参加并认真做好“政风行风热线”上线工作，就群众关心的热点问题进行政策解答；三是做好网络发言人工作，并认真答复社会关注的热点难点问题。</a:t>
            </a:r>
          </a:p>
          <a:p>
            <a:pPr>
              <a:lnSpc>
                <a:spcPts val="3600"/>
              </a:lnSpc>
            </a:pPr>
            <a:endParaRPr lang="en-US" altLang="zh-CN" sz="2400" dirty="0" smtClean="0">
              <a:solidFill>
                <a:schemeClr val="tx1"/>
              </a:solidFill>
            </a:endParaRPr>
          </a:p>
          <a:p>
            <a:pPr>
              <a:lnSpc>
                <a:spcPts val="3600"/>
              </a:lnSpc>
            </a:pPr>
            <a:r>
              <a:rPr lang="zh-CN" altLang="en-US" sz="2400" dirty="0" smtClean="0">
                <a:solidFill>
                  <a:schemeClr val="tx1"/>
                </a:solidFill>
              </a:rPr>
              <a:t>        县民政局将政府信息公开工作作为一项重点工作来推进，及时公示、公开各类城乡低保、特困人员供养、临时救助、残疾人“两项补贴”发放、社会组织管理、儿童权益保障等动态情况，随时公布动态信息，认真答复群众咨询，为政府信息公开工作奠定了扎实的基础，有力地促进了民政事业的健康发展。</a:t>
            </a:r>
          </a:p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123190" y="10033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349250" y="514985"/>
            <a:ext cx="9364980" cy="954405"/>
            <a:chOff x="550" y="778"/>
            <a:chExt cx="14748" cy="1503"/>
          </a:xfrm>
        </p:grpSpPr>
        <p:sp>
          <p:nvSpPr>
            <p:cNvPr id="73" name="文本框 72"/>
            <p:cNvSpPr txBox="1"/>
            <p:nvPr/>
          </p:nvSpPr>
          <p:spPr>
            <a:xfrm>
              <a:off x="1433" y="778"/>
              <a:ext cx="13865" cy="1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依申请公开政府信息和不予公开政府信息的情况</a:t>
              </a:r>
              <a:endParaRPr lang="zh-CN" altLang="en-US" sz="2800" dirty="0" smtClean="0"/>
            </a:p>
            <a:p>
              <a:endPara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5" name="组合 74"/>
            <p:cNvGrpSpPr/>
            <p:nvPr/>
          </p:nvGrpSpPr>
          <p:grpSpPr>
            <a:xfrm>
              <a:off x="550" y="822"/>
              <a:ext cx="801" cy="742"/>
              <a:chOff x="2923" y="3395"/>
              <a:chExt cx="976" cy="904"/>
            </a:xfrm>
          </p:grpSpPr>
          <p:sp>
            <p:nvSpPr>
              <p:cNvPr id="76" name="菱形 75"/>
              <p:cNvSpPr/>
              <p:nvPr/>
            </p:nvSpPr>
            <p:spPr>
              <a:xfrm>
                <a:off x="2923" y="3395"/>
                <a:ext cx="976" cy="905"/>
              </a:xfrm>
              <a:prstGeom prst="diamond">
                <a:avLst/>
              </a:prstGeom>
              <a:solidFill>
                <a:srgbClr val="5391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菱形 76"/>
              <p:cNvSpPr/>
              <p:nvPr/>
            </p:nvSpPr>
            <p:spPr>
              <a:xfrm>
                <a:off x="3076" y="3531"/>
                <a:ext cx="670" cy="622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0" name="组合 79"/>
          <p:cNvGrpSpPr/>
          <p:nvPr/>
        </p:nvGrpSpPr>
        <p:grpSpPr>
          <a:xfrm>
            <a:off x="351038" y="3658109"/>
            <a:ext cx="9364980" cy="523240"/>
            <a:chOff x="550" y="778"/>
            <a:chExt cx="14748" cy="824"/>
          </a:xfrm>
        </p:grpSpPr>
        <p:sp>
          <p:nvSpPr>
            <p:cNvPr id="81" name="文本框 72"/>
            <p:cNvSpPr txBox="1"/>
            <p:nvPr/>
          </p:nvSpPr>
          <p:spPr>
            <a:xfrm>
              <a:off x="1433" y="778"/>
              <a:ext cx="13865" cy="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/>
                <a:t>所属事业单位信息公开工作推进措施和落实情况</a:t>
              </a:r>
              <a:endPara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82" name="组合 74"/>
            <p:cNvGrpSpPr/>
            <p:nvPr/>
          </p:nvGrpSpPr>
          <p:grpSpPr>
            <a:xfrm>
              <a:off x="550" y="823"/>
              <a:ext cx="801" cy="743"/>
              <a:chOff x="2923" y="3395"/>
              <a:chExt cx="976" cy="905"/>
            </a:xfrm>
          </p:grpSpPr>
          <p:sp>
            <p:nvSpPr>
              <p:cNvPr id="83" name="菱形 82"/>
              <p:cNvSpPr/>
              <p:nvPr/>
            </p:nvSpPr>
            <p:spPr>
              <a:xfrm>
                <a:off x="2923" y="3395"/>
                <a:ext cx="976" cy="905"/>
              </a:xfrm>
              <a:prstGeom prst="diamond">
                <a:avLst/>
              </a:prstGeom>
              <a:solidFill>
                <a:srgbClr val="5391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9" name="菱形 88"/>
              <p:cNvSpPr/>
              <p:nvPr/>
            </p:nvSpPr>
            <p:spPr>
              <a:xfrm>
                <a:off x="3076" y="3531"/>
                <a:ext cx="670" cy="622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90" name="圆角矩形 89"/>
          <p:cNvSpPr/>
          <p:nvPr/>
        </p:nvSpPr>
        <p:spPr>
          <a:xfrm>
            <a:off x="978945" y="1323185"/>
            <a:ext cx="10155219" cy="1667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        2020</a:t>
            </a:r>
            <a:r>
              <a:rPr lang="zh-CN" altLang="en-US" sz="2400" dirty="0" smtClean="0">
                <a:solidFill>
                  <a:schemeClr val="tx1"/>
                </a:solidFill>
              </a:rPr>
              <a:t>年，县民政局无依申请公开政府信息。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91" name="圆角矩形 90"/>
          <p:cNvSpPr/>
          <p:nvPr/>
        </p:nvSpPr>
        <p:spPr>
          <a:xfrm>
            <a:off x="991491" y="4401761"/>
            <a:ext cx="10155219" cy="1667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        </a:t>
            </a:r>
            <a:r>
              <a:rPr lang="zh-CN" altLang="en-US" sz="2400" dirty="0" smtClean="0">
                <a:solidFill>
                  <a:schemeClr val="tx1"/>
                </a:solidFill>
              </a:rPr>
              <a:t>所属各事业单位积极推进信息公开工作，县慈善总会办公室、泗水县婚姻登记中心、泗水县殡仪馆已经在泗水政府网进行了信息公开。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8890" y="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0" y="-25"/>
            <a:ext cx="12192000" cy="1054477"/>
            <a:chOff x="-2" y="4076"/>
            <a:chExt cx="19200" cy="1581"/>
          </a:xfrm>
        </p:grpSpPr>
        <p:sp>
          <p:nvSpPr>
            <p:cNvPr id="9" name="矩形 8"/>
            <p:cNvSpPr/>
            <p:nvPr/>
          </p:nvSpPr>
          <p:spPr>
            <a:xfrm>
              <a:off x="-2" y="4076"/>
              <a:ext cx="19200" cy="1581"/>
            </a:xfrm>
            <a:prstGeom prst="rect">
              <a:avLst/>
            </a:prstGeom>
            <a:solidFill>
              <a:srgbClr val="5391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054" y="4095"/>
              <a:ext cx="2434" cy="1530"/>
              <a:chOff x="1054" y="4095"/>
              <a:chExt cx="2434" cy="1530"/>
            </a:xfrm>
          </p:grpSpPr>
          <p:sp>
            <p:nvSpPr>
              <p:cNvPr id="14" name="菱形 13"/>
              <p:cNvSpPr/>
              <p:nvPr/>
            </p:nvSpPr>
            <p:spPr>
              <a:xfrm>
                <a:off x="1054" y="4095"/>
                <a:ext cx="2434" cy="1530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  <a:effectLst>
                <a:outerShdw blurRad="50800" dist="38100" dir="5400000" sx="103000" sy="103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矩形 10"/>
              <p:cNvSpPr/>
              <p:nvPr/>
            </p:nvSpPr>
            <p:spPr>
              <a:xfrm>
                <a:off x="1766" y="4360"/>
                <a:ext cx="979" cy="966"/>
              </a:xfrm>
              <a:custGeom>
                <a:avLst/>
                <a:gdLst>
                  <a:gd name="connsiteX0" fmla="*/ 653528 w 1305333"/>
                  <a:gd name="connsiteY0" fmla="*/ 0 h 1424419"/>
                  <a:gd name="connsiteX1" fmla="*/ 757287 w 1305333"/>
                  <a:gd name="connsiteY1" fmla="*/ 32444 h 1424419"/>
                  <a:gd name="connsiteX2" fmla="*/ 1206876 w 1305333"/>
                  <a:gd name="connsiteY2" fmla="*/ 284945 h 1424419"/>
                  <a:gd name="connsiteX3" fmla="*/ 1233464 w 1305333"/>
                  <a:gd name="connsiteY3" fmla="*/ 306775 h 1424419"/>
                  <a:gd name="connsiteX4" fmla="*/ 1299728 w 1305333"/>
                  <a:gd name="connsiteY4" fmla="*/ 452301 h 1424419"/>
                  <a:gd name="connsiteX5" fmla="*/ 1303099 w 1305333"/>
                  <a:gd name="connsiteY5" fmla="*/ 495558 h 1424419"/>
                  <a:gd name="connsiteX6" fmla="*/ 1303099 w 1305333"/>
                  <a:gd name="connsiteY6" fmla="*/ 952393 h 1424419"/>
                  <a:gd name="connsiteX7" fmla="*/ 1299356 w 1305333"/>
                  <a:gd name="connsiteY7" fmla="*/ 974248 h 1424419"/>
                  <a:gd name="connsiteX8" fmla="*/ 1193590 w 1305333"/>
                  <a:gd name="connsiteY8" fmla="*/ 1159518 h 1424419"/>
                  <a:gd name="connsiteX9" fmla="*/ 1188747 w 1305333"/>
                  <a:gd name="connsiteY9" fmla="*/ 1163476 h 1424419"/>
                  <a:gd name="connsiteX10" fmla="*/ 792288 w 1305333"/>
                  <a:gd name="connsiteY10" fmla="*/ 1385653 h 1424419"/>
                  <a:gd name="connsiteX11" fmla="*/ 522686 w 1305333"/>
                  <a:gd name="connsiteY11" fmla="*/ 1384922 h 1424419"/>
                  <a:gd name="connsiteX12" fmla="*/ 80344 w 1305333"/>
                  <a:gd name="connsiteY12" fmla="*/ 1139323 h 1424419"/>
                  <a:gd name="connsiteX13" fmla="*/ 68397 w 1305333"/>
                  <a:gd name="connsiteY13" fmla="*/ 1130059 h 1424419"/>
                  <a:gd name="connsiteX14" fmla="*/ 667 w 1305333"/>
                  <a:gd name="connsiteY14" fmla="*/ 999105 h 1424419"/>
                  <a:gd name="connsiteX15" fmla="*/ 0 w 1305333"/>
                  <a:gd name="connsiteY15" fmla="*/ 972364 h 1424419"/>
                  <a:gd name="connsiteX16" fmla="*/ 2496 w 1305333"/>
                  <a:gd name="connsiteY16" fmla="*/ 463106 h 1424419"/>
                  <a:gd name="connsiteX17" fmla="*/ 2458 w 1305333"/>
                  <a:gd name="connsiteY17" fmla="*/ 429563 h 1424419"/>
                  <a:gd name="connsiteX18" fmla="*/ 75248 w 1305333"/>
                  <a:gd name="connsiteY18" fmla="*/ 303202 h 1424419"/>
                  <a:gd name="connsiteX19" fmla="*/ 103465 w 1305333"/>
                  <a:gd name="connsiteY19" fmla="*/ 288252 h 1424419"/>
                  <a:gd name="connsiteX20" fmla="*/ 541533 w 1305333"/>
                  <a:gd name="connsiteY20" fmla="*/ 38110 h 1424419"/>
                  <a:gd name="connsiteX21" fmla="*/ 653528 w 1305333"/>
                  <a:gd name="connsiteY21" fmla="*/ 0 h 1424419"/>
                  <a:gd name="connsiteX0-1" fmla="*/ 653528 w 1305333"/>
                  <a:gd name="connsiteY0-2" fmla="*/ 0 h 1424419"/>
                  <a:gd name="connsiteX1-3" fmla="*/ 757287 w 1305333"/>
                  <a:gd name="connsiteY1-4" fmla="*/ 32444 h 1424419"/>
                  <a:gd name="connsiteX2-5" fmla="*/ 1206876 w 1305333"/>
                  <a:gd name="connsiteY2-6" fmla="*/ 284945 h 1424419"/>
                  <a:gd name="connsiteX3-7" fmla="*/ 1233464 w 1305333"/>
                  <a:gd name="connsiteY3-8" fmla="*/ 306775 h 1424419"/>
                  <a:gd name="connsiteX4-9" fmla="*/ 1301712 w 1305333"/>
                  <a:gd name="connsiteY4-10" fmla="*/ 442384 h 1424419"/>
                  <a:gd name="connsiteX5-11" fmla="*/ 1303099 w 1305333"/>
                  <a:gd name="connsiteY5-12" fmla="*/ 495558 h 1424419"/>
                  <a:gd name="connsiteX6-13" fmla="*/ 1303099 w 1305333"/>
                  <a:gd name="connsiteY6-14" fmla="*/ 952393 h 1424419"/>
                  <a:gd name="connsiteX7-15" fmla="*/ 1299356 w 1305333"/>
                  <a:gd name="connsiteY7-16" fmla="*/ 974248 h 1424419"/>
                  <a:gd name="connsiteX8-17" fmla="*/ 1193590 w 1305333"/>
                  <a:gd name="connsiteY8-18" fmla="*/ 1159518 h 1424419"/>
                  <a:gd name="connsiteX9-19" fmla="*/ 1188747 w 1305333"/>
                  <a:gd name="connsiteY9-20" fmla="*/ 1163476 h 1424419"/>
                  <a:gd name="connsiteX10-21" fmla="*/ 792288 w 1305333"/>
                  <a:gd name="connsiteY10-22" fmla="*/ 1385653 h 1424419"/>
                  <a:gd name="connsiteX11-23" fmla="*/ 522686 w 1305333"/>
                  <a:gd name="connsiteY11-24" fmla="*/ 1384922 h 1424419"/>
                  <a:gd name="connsiteX12-25" fmla="*/ 80344 w 1305333"/>
                  <a:gd name="connsiteY12-26" fmla="*/ 1139323 h 1424419"/>
                  <a:gd name="connsiteX13-27" fmla="*/ 68397 w 1305333"/>
                  <a:gd name="connsiteY13-28" fmla="*/ 1130059 h 1424419"/>
                  <a:gd name="connsiteX14-29" fmla="*/ 667 w 1305333"/>
                  <a:gd name="connsiteY14-30" fmla="*/ 999105 h 1424419"/>
                  <a:gd name="connsiteX15-31" fmla="*/ 0 w 1305333"/>
                  <a:gd name="connsiteY15-32" fmla="*/ 972364 h 1424419"/>
                  <a:gd name="connsiteX16-33" fmla="*/ 2496 w 1305333"/>
                  <a:gd name="connsiteY16-34" fmla="*/ 463106 h 1424419"/>
                  <a:gd name="connsiteX17-35" fmla="*/ 2458 w 1305333"/>
                  <a:gd name="connsiteY17-36" fmla="*/ 429563 h 1424419"/>
                  <a:gd name="connsiteX18-37" fmla="*/ 75248 w 1305333"/>
                  <a:gd name="connsiteY18-38" fmla="*/ 303202 h 1424419"/>
                  <a:gd name="connsiteX19-39" fmla="*/ 103465 w 1305333"/>
                  <a:gd name="connsiteY19-40" fmla="*/ 288252 h 1424419"/>
                  <a:gd name="connsiteX20-41" fmla="*/ 541533 w 1305333"/>
                  <a:gd name="connsiteY20-42" fmla="*/ 38110 h 1424419"/>
                  <a:gd name="connsiteX21-43" fmla="*/ 653528 w 1305333"/>
                  <a:gd name="connsiteY21-44" fmla="*/ 0 h 1424419"/>
                  <a:gd name="connsiteX0-45" fmla="*/ 653528 w 1305333"/>
                  <a:gd name="connsiteY0-46" fmla="*/ 0 h 1424419"/>
                  <a:gd name="connsiteX1-47" fmla="*/ 757287 w 1305333"/>
                  <a:gd name="connsiteY1-48" fmla="*/ 32444 h 1424419"/>
                  <a:gd name="connsiteX2-49" fmla="*/ 1206876 w 1305333"/>
                  <a:gd name="connsiteY2-50" fmla="*/ 284945 h 1424419"/>
                  <a:gd name="connsiteX3-51" fmla="*/ 1233464 w 1305333"/>
                  <a:gd name="connsiteY3-52" fmla="*/ 306775 h 1424419"/>
                  <a:gd name="connsiteX4-53" fmla="*/ 1301712 w 1305333"/>
                  <a:gd name="connsiteY4-54" fmla="*/ 442384 h 1424419"/>
                  <a:gd name="connsiteX5-55" fmla="*/ 1303099 w 1305333"/>
                  <a:gd name="connsiteY5-56" fmla="*/ 495558 h 1424419"/>
                  <a:gd name="connsiteX6-57" fmla="*/ 1303099 w 1305333"/>
                  <a:gd name="connsiteY6-58" fmla="*/ 952393 h 1424419"/>
                  <a:gd name="connsiteX7-59" fmla="*/ 1299356 w 1305333"/>
                  <a:gd name="connsiteY7-60" fmla="*/ 974248 h 1424419"/>
                  <a:gd name="connsiteX8-61" fmla="*/ 1193590 w 1305333"/>
                  <a:gd name="connsiteY8-62" fmla="*/ 1159518 h 1424419"/>
                  <a:gd name="connsiteX9-63" fmla="*/ 1188747 w 1305333"/>
                  <a:gd name="connsiteY9-64" fmla="*/ 1163476 h 1424419"/>
                  <a:gd name="connsiteX10-65" fmla="*/ 792288 w 1305333"/>
                  <a:gd name="connsiteY10-66" fmla="*/ 1385653 h 1424419"/>
                  <a:gd name="connsiteX11-67" fmla="*/ 522686 w 1305333"/>
                  <a:gd name="connsiteY11-68" fmla="*/ 1384922 h 1424419"/>
                  <a:gd name="connsiteX12-69" fmla="*/ 80344 w 1305333"/>
                  <a:gd name="connsiteY12-70" fmla="*/ 1139323 h 1424419"/>
                  <a:gd name="connsiteX13-71" fmla="*/ 68397 w 1305333"/>
                  <a:gd name="connsiteY13-72" fmla="*/ 1130059 h 1424419"/>
                  <a:gd name="connsiteX14-73" fmla="*/ 667 w 1305333"/>
                  <a:gd name="connsiteY14-74" fmla="*/ 999105 h 1424419"/>
                  <a:gd name="connsiteX15-75" fmla="*/ 0 w 1305333"/>
                  <a:gd name="connsiteY15-76" fmla="*/ 972364 h 1424419"/>
                  <a:gd name="connsiteX16-77" fmla="*/ 2496 w 1305333"/>
                  <a:gd name="connsiteY16-78" fmla="*/ 463106 h 1424419"/>
                  <a:gd name="connsiteX17-79" fmla="*/ 2458 w 1305333"/>
                  <a:gd name="connsiteY17-80" fmla="*/ 429563 h 1424419"/>
                  <a:gd name="connsiteX18-81" fmla="*/ 75248 w 1305333"/>
                  <a:gd name="connsiteY18-82" fmla="*/ 303202 h 1424419"/>
                  <a:gd name="connsiteX19-83" fmla="*/ 103465 w 1305333"/>
                  <a:gd name="connsiteY19-84" fmla="*/ 288252 h 1424419"/>
                  <a:gd name="connsiteX20-85" fmla="*/ 541533 w 1305333"/>
                  <a:gd name="connsiteY20-86" fmla="*/ 38110 h 1424419"/>
                  <a:gd name="connsiteX21-87" fmla="*/ 653528 w 1305333"/>
                  <a:gd name="connsiteY21-88" fmla="*/ 0 h 1424419"/>
                  <a:gd name="connsiteX0-89" fmla="*/ 653528 w 1306046"/>
                  <a:gd name="connsiteY0-90" fmla="*/ 0 h 1424419"/>
                  <a:gd name="connsiteX1-91" fmla="*/ 757287 w 1306046"/>
                  <a:gd name="connsiteY1-92" fmla="*/ 32444 h 1424419"/>
                  <a:gd name="connsiteX2-93" fmla="*/ 1206876 w 1306046"/>
                  <a:gd name="connsiteY2-94" fmla="*/ 284945 h 1424419"/>
                  <a:gd name="connsiteX3-95" fmla="*/ 1233464 w 1306046"/>
                  <a:gd name="connsiteY3-96" fmla="*/ 306775 h 1424419"/>
                  <a:gd name="connsiteX4-97" fmla="*/ 1301712 w 1306046"/>
                  <a:gd name="connsiteY4-98" fmla="*/ 442384 h 1424419"/>
                  <a:gd name="connsiteX5-99" fmla="*/ 1303099 w 1306046"/>
                  <a:gd name="connsiteY5-100" fmla="*/ 495558 h 1424419"/>
                  <a:gd name="connsiteX6-101" fmla="*/ 1303099 w 1306046"/>
                  <a:gd name="connsiteY6-102" fmla="*/ 952393 h 1424419"/>
                  <a:gd name="connsiteX7-103" fmla="*/ 1305306 w 1306046"/>
                  <a:gd name="connsiteY7-104" fmla="*/ 990115 h 1424419"/>
                  <a:gd name="connsiteX8-105" fmla="*/ 1193590 w 1306046"/>
                  <a:gd name="connsiteY8-106" fmla="*/ 1159518 h 1424419"/>
                  <a:gd name="connsiteX9-107" fmla="*/ 1188747 w 1306046"/>
                  <a:gd name="connsiteY9-108" fmla="*/ 1163476 h 1424419"/>
                  <a:gd name="connsiteX10-109" fmla="*/ 792288 w 1306046"/>
                  <a:gd name="connsiteY10-110" fmla="*/ 1385653 h 1424419"/>
                  <a:gd name="connsiteX11-111" fmla="*/ 522686 w 1306046"/>
                  <a:gd name="connsiteY11-112" fmla="*/ 1384922 h 1424419"/>
                  <a:gd name="connsiteX12-113" fmla="*/ 80344 w 1306046"/>
                  <a:gd name="connsiteY12-114" fmla="*/ 1139323 h 1424419"/>
                  <a:gd name="connsiteX13-115" fmla="*/ 68397 w 1306046"/>
                  <a:gd name="connsiteY13-116" fmla="*/ 1130059 h 1424419"/>
                  <a:gd name="connsiteX14-117" fmla="*/ 667 w 1306046"/>
                  <a:gd name="connsiteY14-118" fmla="*/ 999105 h 1424419"/>
                  <a:gd name="connsiteX15-119" fmla="*/ 0 w 1306046"/>
                  <a:gd name="connsiteY15-120" fmla="*/ 972364 h 1424419"/>
                  <a:gd name="connsiteX16-121" fmla="*/ 2496 w 1306046"/>
                  <a:gd name="connsiteY16-122" fmla="*/ 463106 h 1424419"/>
                  <a:gd name="connsiteX17-123" fmla="*/ 2458 w 1306046"/>
                  <a:gd name="connsiteY17-124" fmla="*/ 429563 h 1424419"/>
                  <a:gd name="connsiteX18-125" fmla="*/ 75248 w 1306046"/>
                  <a:gd name="connsiteY18-126" fmla="*/ 303202 h 1424419"/>
                  <a:gd name="connsiteX19-127" fmla="*/ 103465 w 1306046"/>
                  <a:gd name="connsiteY19-128" fmla="*/ 288252 h 1424419"/>
                  <a:gd name="connsiteX20-129" fmla="*/ 541533 w 1306046"/>
                  <a:gd name="connsiteY20-130" fmla="*/ 38110 h 1424419"/>
                  <a:gd name="connsiteX21-131" fmla="*/ 653528 w 1306046"/>
                  <a:gd name="connsiteY21-132" fmla="*/ 0 h 1424419"/>
                  <a:gd name="connsiteX0-133" fmla="*/ 653528 w 1305333"/>
                  <a:gd name="connsiteY0-134" fmla="*/ 0 h 1424419"/>
                  <a:gd name="connsiteX1-135" fmla="*/ 757287 w 1305333"/>
                  <a:gd name="connsiteY1-136" fmla="*/ 32444 h 1424419"/>
                  <a:gd name="connsiteX2-137" fmla="*/ 1206876 w 1305333"/>
                  <a:gd name="connsiteY2-138" fmla="*/ 284945 h 1424419"/>
                  <a:gd name="connsiteX3-139" fmla="*/ 1233464 w 1305333"/>
                  <a:gd name="connsiteY3-140" fmla="*/ 306775 h 1424419"/>
                  <a:gd name="connsiteX4-141" fmla="*/ 1301712 w 1305333"/>
                  <a:gd name="connsiteY4-142" fmla="*/ 442384 h 1424419"/>
                  <a:gd name="connsiteX5-143" fmla="*/ 1303099 w 1305333"/>
                  <a:gd name="connsiteY5-144" fmla="*/ 495558 h 1424419"/>
                  <a:gd name="connsiteX6-145" fmla="*/ 1303099 w 1305333"/>
                  <a:gd name="connsiteY6-146" fmla="*/ 952393 h 1424419"/>
                  <a:gd name="connsiteX7-147" fmla="*/ 1305306 w 1305333"/>
                  <a:gd name="connsiteY7-148" fmla="*/ 990115 h 1424419"/>
                  <a:gd name="connsiteX8-149" fmla="*/ 1193590 w 1305333"/>
                  <a:gd name="connsiteY8-150" fmla="*/ 1159518 h 1424419"/>
                  <a:gd name="connsiteX9-151" fmla="*/ 1188747 w 1305333"/>
                  <a:gd name="connsiteY9-152" fmla="*/ 1163476 h 1424419"/>
                  <a:gd name="connsiteX10-153" fmla="*/ 792288 w 1305333"/>
                  <a:gd name="connsiteY10-154" fmla="*/ 1385653 h 1424419"/>
                  <a:gd name="connsiteX11-155" fmla="*/ 522686 w 1305333"/>
                  <a:gd name="connsiteY11-156" fmla="*/ 1384922 h 1424419"/>
                  <a:gd name="connsiteX12-157" fmla="*/ 80344 w 1305333"/>
                  <a:gd name="connsiteY12-158" fmla="*/ 1139323 h 1424419"/>
                  <a:gd name="connsiteX13-159" fmla="*/ 68397 w 1305333"/>
                  <a:gd name="connsiteY13-160" fmla="*/ 1130059 h 1424419"/>
                  <a:gd name="connsiteX14-161" fmla="*/ 667 w 1305333"/>
                  <a:gd name="connsiteY14-162" fmla="*/ 999105 h 1424419"/>
                  <a:gd name="connsiteX15-163" fmla="*/ 0 w 1305333"/>
                  <a:gd name="connsiteY15-164" fmla="*/ 972364 h 1424419"/>
                  <a:gd name="connsiteX16-165" fmla="*/ 2496 w 1305333"/>
                  <a:gd name="connsiteY16-166" fmla="*/ 463106 h 1424419"/>
                  <a:gd name="connsiteX17-167" fmla="*/ 2458 w 1305333"/>
                  <a:gd name="connsiteY17-168" fmla="*/ 429563 h 1424419"/>
                  <a:gd name="connsiteX18-169" fmla="*/ 75248 w 1305333"/>
                  <a:gd name="connsiteY18-170" fmla="*/ 303202 h 1424419"/>
                  <a:gd name="connsiteX19-171" fmla="*/ 103465 w 1305333"/>
                  <a:gd name="connsiteY19-172" fmla="*/ 288252 h 1424419"/>
                  <a:gd name="connsiteX20-173" fmla="*/ 541533 w 1305333"/>
                  <a:gd name="connsiteY20-174" fmla="*/ 38110 h 1424419"/>
                  <a:gd name="connsiteX21-175" fmla="*/ 653528 w 1305333"/>
                  <a:gd name="connsiteY21-176" fmla="*/ 0 h 1424419"/>
                  <a:gd name="connsiteX0-177" fmla="*/ 653528 w 1305333"/>
                  <a:gd name="connsiteY0-178" fmla="*/ 0 h 1424419"/>
                  <a:gd name="connsiteX1-179" fmla="*/ 757287 w 1305333"/>
                  <a:gd name="connsiteY1-180" fmla="*/ 32444 h 1424419"/>
                  <a:gd name="connsiteX2-181" fmla="*/ 1206876 w 1305333"/>
                  <a:gd name="connsiteY2-182" fmla="*/ 284945 h 1424419"/>
                  <a:gd name="connsiteX3-183" fmla="*/ 1233464 w 1305333"/>
                  <a:gd name="connsiteY3-184" fmla="*/ 306775 h 1424419"/>
                  <a:gd name="connsiteX4-185" fmla="*/ 1301712 w 1305333"/>
                  <a:gd name="connsiteY4-186" fmla="*/ 442384 h 1424419"/>
                  <a:gd name="connsiteX5-187" fmla="*/ 1303099 w 1305333"/>
                  <a:gd name="connsiteY5-188" fmla="*/ 495558 h 1424419"/>
                  <a:gd name="connsiteX6-189" fmla="*/ 1303099 w 1305333"/>
                  <a:gd name="connsiteY6-190" fmla="*/ 952393 h 1424419"/>
                  <a:gd name="connsiteX7-191" fmla="*/ 1305306 w 1305333"/>
                  <a:gd name="connsiteY7-192" fmla="*/ 990115 h 1424419"/>
                  <a:gd name="connsiteX8-193" fmla="*/ 1193590 w 1305333"/>
                  <a:gd name="connsiteY8-194" fmla="*/ 1159518 h 1424419"/>
                  <a:gd name="connsiteX9-195" fmla="*/ 1172881 w 1305333"/>
                  <a:gd name="connsiteY9-196" fmla="*/ 1179342 h 1424419"/>
                  <a:gd name="connsiteX10-197" fmla="*/ 792288 w 1305333"/>
                  <a:gd name="connsiteY10-198" fmla="*/ 1385653 h 1424419"/>
                  <a:gd name="connsiteX11-199" fmla="*/ 522686 w 1305333"/>
                  <a:gd name="connsiteY11-200" fmla="*/ 1384922 h 1424419"/>
                  <a:gd name="connsiteX12-201" fmla="*/ 80344 w 1305333"/>
                  <a:gd name="connsiteY12-202" fmla="*/ 1139323 h 1424419"/>
                  <a:gd name="connsiteX13-203" fmla="*/ 68397 w 1305333"/>
                  <a:gd name="connsiteY13-204" fmla="*/ 1130059 h 1424419"/>
                  <a:gd name="connsiteX14-205" fmla="*/ 667 w 1305333"/>
                  <a:gd name="connsiteY14-206" fmla="*/ 999105 h 1424419"/>
                  <a:gd name="connsiteX15-207" fmla="*/ 0 w 1305333"/>
                  <a:gd name="connsiteY15-208" fmla="*/ 972364 h 1424419"/>
                  <a:gd name="connsiteX16-209" fmla="*/ 2496 w 1305333"/>
                  <a:gd name="connsiteY16-210" fmla="*/ 463106 h 1424419"/>
                  <a:gd name="connsiteX17-211" fmla="*/ 2458 w 1305333"/>
                  <a:gd name="connsiteY17-212" fmla="*/ 429563 h 1424419"/>
                  <a:gd name="connsiteX18-213" fmla="*/ 75248 w 1305333"/>
                  <a:gd name="connsiteY18-214" fmla="*/ 303202 h 1424419"/>
                  <a:gd name="connsiteX19-215" fmla="*/ 103465 w 1305333"/>
                  <a:gd name="connsiteY19-216" fmla="*/ 288252 h 1424419"/>
                  <a:gd name="connsiteX20-217" fmla="*/ 541533 w 1305333"/>
                  <a:gd name="connsiteY20-218" fmla="*/ 38110 h 1424419"/>
                  <a:gd name="connsiteX21-219" fmla="*/ 653528 w 1305333"/>
                  <a:gd name="connsiteY21-220" fmla="*/ 0 h 1424419"/>
                  <a:gd name="connsiteX0-221" fmla="*/ 653528 w 1305333"/>
                  <a:gd name="connsiteY0-222" fmla="*/ 0 h 1424419"/>
                  <a:gd name="connsiteX1-223" fmla="*/ 757287 w 1305333"/>
                  <a:gd name="connsiteY1-224" fmla="*/ 32444 h 1424419"/>
                  <a:gd name="connsiteX2-225" fmla="*/ 1206876 w 1305333"/>
                  <a:gd name="connsiteY2-226" fmla="*/ 284945 h 1424419"/>
                  <a:gd name="connsiteX3-227" fmla="*/ 1233464 w 1305333"/>
                  <a:gd name="connsiteY3-228" fmla="*/ 306775 h 1424419"/>
                  <a:gd name="connsiteX4-229" fmla="*/ 1301712 w 1305333"/>
                  <a:gd name="connsiteY4-230" fmla="*/ 442384 h 1424419"/>
                  <a:gd name="connsiteX5-231" fmla="*/ 1303099 w 1305333"/>
                  <a:gd name="connsiteY5-232" fmla="*/ 495558 h 1424419"/>
                  <a:gd name="connsiteX6-233" fmla="*/ 1303099 w 1305333"/>
                  <a:gd name="connsiteY6-234" fmla="*/ 952393 h 1424419"/>
                  <a:gd name="connsiteX7-235" fmla="*/ 1305306 w 1305333"/>
                  <a:gd name="connsiteY7-236" fmla="*/ 990115 h 1424419"/>
                  <a:gd name="connsiteX8-237" fmla="*/ 1193590 w 1305333"/>
                  <a:gd name="connsiteY8-238" fmla="*/ 1159518 h 1424419"/>
                  <a:gd name="connsiteX9-239" fmla="*/ 1172881 w 1305333"/>
                  <a:gd name="connsiteY9-240" fmla="*/ 1179342 h 1424419"/>
                  <a:gd name="connsiteX10-241" fmla="*/ 792288 w 1305333"/>
                  <a:gd name="connsiteY10-242" fmla="*/ 1385653 h 1424419"/>
                  <a:gd name="connsiteX11-243" fmla="*/ 522686 w 1305333"/>
                  <a:gd name="connsiteY11-244" fmla="*/ 1384922 h 1424419"/>
                  <a:gd name="connsiteX12-245" fmla="*/ 80344 w 1305333"/>
                  <a:gd name="connsiteY12-246" fmla="*/ 1139323 h 1424419"/>
                  <a:gd name="connsiteX13-247" fmla="*/ 68397 w 1305333"/>
                  <a:gd name="connsiteY13-248" fmla="*/ 1130059 h 1424419"/>
                  <a:gd name="connsiteX14-249" fmla="*/ 667 w 1305333"/>
                  <a:gd name="connsiteY14-250" fmla="*/ 999105 h 1424419"/>
                  <a:gd name="connsiteX15-251" fmla="*/ 0 w 1305333"/>
                  <a:gd name="connsiteY15-252" fmla="*/ 972364 h 1424419"/>
                  <a:gd name="connsiteX16-253" fmla="*/ 2496 w 1305333"/>
                  <a:gd name="connsiteY16-254" fmla="*/ 463106 h 1424419"/>
                  <a:gd name="connsiteX17-255" fmla="*/ 2458 w 1305333"/>
                  <a:gd name="connsiteY17-256" fmla="*/ 429563 h 1424419"/>
                  <a:gd name="connsiteX18-257" fmla="*/ 75248 w 1305333"/>
                  <a:gd name="connsiteY18-258" fmla="*/ 303202 h 1424419"/>
                  <a:gd name="connsiteX19-259" fmla="*/ 103465 w 1305333"/>
                  <a:gd name="connsiteY19-260" fmla="*/ 288252 h 1424419"/>
                  <a:gd name="connsiteX20-261" fmla="*/ 541533 w 1305333"/>
                  <a:gd name="connsiteY20-262" fmla="*/ 38110 h 1424419"/>
                  <a:gd name="connsiteX21-263" fmla="*/ 653528 w 1305333"/>
                  <a:gd name="connsiteY21-264" fmla="*/ 0 h 1424419"/>
                  <a:gd name="connsiteX0-265" fmla="*/ 653528 w 1305333"/>
                  <a:gd name="connsiteY0-266" fmla="*/ 0 h 1424419"/>
                  <a:gd name="connsiteX1-267" fmla="*/ 757287 w 1305333"/>
                  <a:gd name="connsiteY1-268" fmla="*/ 32444 h 1424419"/>
                  <a:gd name="connsiteX2-269" fmla="*/ 1206876 w 1305333"/>
                  <a:gd name="connsiteY2-270" fmla="*/ 284945 h 1424419"/>
                  <a:gd name="connsiteX3-271" fmla="*/ 1233464 w 1305333"/>
                  <a:gd name="connsiteY3-272" fmla="*/ 306775 h 1424419"/>
                  <a:gd name="connsiteX4-273" fmla="*/ 1301712 w 1305333"/>
                  <a:gd name="connsiteY4-274" fmla="*/ 442384 h 1424419"/>
                  <a:gd name="connsiteX5-275" fmla="*/ 1303099 w 1305333"/>
                  <a:gd name="connsiteY5-276" fmla="*/ 495558 h 1424419"/>
                  <a:gd name="connsiteX6-277" fmla="*/ 1303099 w 1305333"/>
                  <a:gd name="connsiteY6-278" fmla="*/ 952393 h 1424419"/>
                  <a:gd name="connsiteX7-279" fmla="*/ 1305306 w 1305333"/>
                  <a:gd name="connsiteY7-280" fmla="*/ 990115 h 1424419"/>
                  <a:gd name="connsiteX8-281" fmla="*/ 1193590 w 1305333"/>
                  <a:gd name="connsiteY8-282" fmla="*/ 1159518 h 1424419"/>
                  <a:gd name="connsiteX9-283" fmla="*/ 1172881 w 1305333"/>
                  <a:gd name="connsiteY9-284" fmla="*/ 1179342 h 1424419"/>
                  <a:gd name="connsiteX10-285" fmla="*/ 792288 w 1305333"/>
                  <a:gd name="connsiteY10-286" fmla="*/ 1385653 h 1424419"/>
                  <a:gd name="connsiteX11-287" fmla="*/ 522686 w 1305333"/>
                  <a:gd name="connsiteY11-288" fmla="*/ 1384922 h 1424419"/>
                  <a:gd name="connsiteX12-289" fmla="*/ 80344 w 1305333"/>
                  <a:gd name="connsiteY12-290" fmla="*/ 1139323 h 1424419"/>
                  <a:gd name="connsiteX13-291" fmla="*/ 68397 w 1305333"/>
                  <a:gd name="connsiteY13-292" fmla="*/ 1130059 h 1424419"/>
                  <a:gd name="connsiteX14-293" fmla="*/ 667 w 1305333"/>
                  <a:gd name="connsiteY14-294" fmla="*/ 999105 h 1424419"/>
                  <a:gd name="connsiteX15-295" fmla="*/ 0 w 1305333"/>
                  <a:gd name="connsiteY15-296" fmla="*/ 972364 h 1424419"/>
                  <a:gd name="connsiteX16-297" fmla="*/ 2496 w 1305333"/>
                  <a:gd name="connsiteY16-298" fmla="*/ 463106 h 1424419"/>
                  <a:gd name="connsiteX17-299" fmla="*/ 2458 w 1305333"/>
                  <a:gd name="connsiteY17-300" fmla="*/ 429563 h 1424419"/>
                  <a:gd name="connsiteX18-301" fmla="*/ 75248 w 1305333"/>
                  <a:gd name="connsiteY18-302" fmla="*/ 303202 h 1424419"/>
                  <a:gd name="connsiteX19-303" fmla="*/ 103465 w 1305333"/>
                  <a:gd name="connsiteY19-304" fmla="*/ 288252 h 1424419"/>
                  <a:gd name="connsiteX20-305" fmla="*/ 541533 w 1305333"/>
                  <a:gd name="connsiteY20-306" fmla="*/ 38110 h 1424419"/>
                  <a:gd name="connsiteX21-307" fmla="*/ 653528 w 1305333"/>
                  <a:gd name="connsiteY21-308" fmla="*/ 0 h 1424419"/>
                  <a:gd name="connsiteX0-309" fmla="*/ 653528 w 1305333"/>
                  <a:gd name="connsiteY0-310" fmla="*/ 0 h 1424419"/>
                  <a:gd name="connsiteX1-311" fmla="*/ 757287 w 1305333"/>
                  <a:gd name="connsiteY1-312" fmla="*/ 32444 h 1424419"/>
                  <a:gd name="connsiteX2-313" fmla="*/ 1206876 w 1305333"/>
                  <a:gd name="connsiteY2-314" fmla="*/ 284945 h 1424419"/>
                  <a:gd name="connsiteX3-315" fmla="*/ 1233464 w 1305333"/>
                  <a:gd name="connsiteY3-316" fmla="*/ 306775 h 1424419"/>
                  <a:gd name="connsiteX4-317" fmla="*/ 1301712 w 1305333"/>
                  <a:gd name="connsiteY4-318" fmla="*/ 442384 h 1424419"/>
                  <a:gd name="connsiteX5-319" fmla="*/ 1303099 w 1305333"/>
                  <a:gd name="connsiteY5-320" fmla="*/ 495558 h 1424419"/>
                  <a:gd name="connsiteX6-321" fmla="*/ 1303099 w 1305333"/>
                  <a:gd name="connsiteY6-322" fmla="*/ 952393 h 1424419"/>
                  <a:gd name="connsiteX7-323" fmla="*/ 1305306 w 1305333"/>
                  <a:gd name="connsiteY7-324" fmla="*/ 990115 h 1424419"/>
                  <a:gd name="connsiteX8-325" fmla="*/ 1193590 w 1305333"/>
                  <a:gd name="connsiteY8-326" fmla="*/ 1159518 h 1424419"/>
                  <a:gd name="connsiteX9-327" fmla="*/ 1172881 w 1305333"/>
                  <a:gd name="connsiteY9-328" fmla="*/ 1179342 h 1424419"/>
                  <a:gd name="connsiteX10-329" fmla="*/ 792288 w 1305333"/>
                  <a:gd name="connsiteY10-330" fmla="*/ 1385653 h 1424419"/>
                  <a:gd name="connsiteX11-331" fmla="*/ 522686 w 1305333"/>
                  <a:gd name="connsiteY11-332" fmla="*/ 1384922 h 1424419"/>
                  <a:gd name="connsiteX12-333" fmla="*/ 80344 w 1305333"/>
                  <a:gd name="connsiteY12-334" fmla="*/ 1139323 h 1424419"/>
                  <a:gd name="connsiteX13-335" fmla="*/ 68397 w 1305333"/>
                  <a:gd name="connsiteY13-336" fmla="*/ 1130059 h 1424419"/>
                  <a:gd name="connsiteX14-337" fmla="*/ 667 w 1305333"/>
                  <a:gd name="connsiteY14-338" fmla="*/ 999105 h 1424419"/>
                  <a:gd name="connsiteX15-339" fmla="*/ 0 w 1305333"/>
                  <a:gd name="connsiteY15-340" fmla="*/ 972364 h 1424419"/>
                  <a:gd name="connsiteX16-341" fmla="*/ 2496 w 1305333"/>
                  <a:gd name="connsiteY16-342" fmla="*/ 463106 h 1424419"/>
                  <a:gd name="connsiteX17-343" fmla="*/ 2458 w 1305333"/>
                  <a:gd name="connsiteY17-344" fmla="*/ 429563 h 1424419"/>
                  <a:gd name="connsiteX18-345" fmla="*/ 75248 w 1305333"/>
                  <a:gd name="connsiteY18-346" fmla="*/ 303202 h 1424419"/>
                  <a:gd name="connsiteX19-347" fmla="*/ 103465 w 1305333"/>
                  <a:gd name="connsiteY19-348" fmla="*/ 288252 h 1424419"/>
                  <a:gd name="connsiteX20-349" fmla="*/ 541533 w 1305333"/>
                  <a:gd name="connsiteY20-350" fmla="*/ 38110 h 1424419"/>
                  <a:gd name="connsiteX21-351" fmla="*/ 653528 w 1305333"/>
                  <a:gd name="connsiteY21-352" fmla="*/ 0 h 1424419"/>
                  <a:gd name="connsiteX0-353" fmla="*/ 653528 w 1305333"/>
                  <a:gd name="connsiteY0-354" fmla="*/ 0 h 1424419"/>
                  <a:gd name="connsiteX1-355" fmla="*/ 757287 w 1305333"/>
                  <a:gd name="connsiteY1-356" fmla="*/ 32444 h 1424419"/>
                  <a:gd name="connsiteX2-357" fmla="*/ 1206876 w 1305333"/>
                  <a:gd name="connsiteY2-358" fmla="*/ 284945 h 1424419"/>
                  <a:gd name="connsiteX3-359" fmla="*/ 1233464 w 1305333"/>
                  <a:gd name="connsiteY3-360" fmla="*/ 306775 h 1424419"/>
                  <a:gd name="connsiteX4-361" fmla="*/ 1301712 w 1305333"/>
                  <a:gd name="connsiteY4-362" fmla="*/ 442384 h 1424419"/>
                  <a:gd name="connsiteX5-363" fmla="*/ 1303099 w 1305333"/>
                  <a:gd name="connsiteY5-364" fmla="*/ 495558 h 1424419"/>
                  <a:gd name="connsiteX6-365" fmla="*/ 1303099 w 1305333"/>
                  <a:gd name="connsiteY6-366" fmla="*/ 952393 h 1424419"/>
                  <a:gd name="connsiteX7-367" fmla="*/ 1305306 w 1305333"/>
                  <a:gd name="connsiteY7-368" fmla="*/ 990115 h 1424419"/>
                  <a:gd name="connsiteX8-369" fmla="*/ 1193590 w 1305333"/>
                  <a:gd name="connsiteY8-370" fmla="*/ 1159518 h 1424419"/>
                  <a:gd name="connsiteX9-371" fmla="*/ 1172881 w 1305333"/>
                  <a:gd name="connsiteY9-372" fmla="*/ 1179342 h 1424419"/>
                  <a:gd name="connsiteX10-373" fmla="*/ 792288 w 1305333"/>
                  <a:gd name="connsiteY10-374" fmla="*/ 1385653 h 1424419"/>
                  <a:gd name="connsiteX11-375" fmla="*/ 522686 w 1305333"/>
                  <a:gd name="connsiteY11-376" fmla="*/ 1384922 h 1424419"/>
                  <a:gd name="connsiteX12-377" fmla="*/ 80344 w 1305333"/>
                  <a:gd name="connsiteY12-378" fmla="*/ 1139323 h 1424419"/>
                  <a:gd name="connsiteX13-379" fmla="*/ 68397 w 1305333"/>
                  <a:gd name="connsiteY13-380" fmla="*/ 1130059 h 1424419"/>
                  <a:gd name="connsiteX14-381" fmla="*/ 667 w 1305333"/>
                  <a:gd name="connsiteY14-382" fmla="*/ 999105 h 1424419"/>
                  <a:gd name="connsiteX15-383" fmla="*/ 0 w 1305333"/>
                  <a:gd name="connsiteY15-384" fmla="*/ 972364 h 1424419"/>
                  <a:gd name="connsiteX16-385" fmla="*/ 2496 w 1305333"/>
                  <a:gd name="connsiteY16-386" fmla="*/ 463106 h 1424419"/>
                  <a:gd name="connsiteX17-387" fmla="*/ 2458 w 1305333"/>
                  <a:gd name="connsiteY17-388" fmla="*/ 429563 h 1424419"/>
                  <a:gd name="connsiteX18-389" fmla="*/ 75248 w 1305333"/>
                  <a:gd name="connsiteY18-390" fmla="*/ 303202 h 1424419"/>
                  <a:gd name="connsiteX19-391" fmla="*/ 106293 w 1305333"/>
                  <a:gd name="connsiteY19-392" fmla="*/ 282597 h 1424419"/>
                  <a:gd name="connsiteX20-393" fmla="*/ 541533 w 1305333"/>
                  <a:gd name="connsiteY20-394" fmla="*/ 38110 h 1424419"/>
                  <a:gd name="connsiteX21-395" fmla="*/ 653528 w 1305333"/>
                  <a:gd name="connsiteY21-396" fmla="*/ 0 h 1424419"/>
                  <a:gd name="connsiteX0-397" fmla="*/ 653528 w 1305333"/>
                  <a:gd name="connsiteY0-398" fmla="*/ 0 h 1424419"/>
                  <a:gd name="connsiteX1-399" fmla="*/ 757287 w 1305333"/>
                  <a:gd name="connsiteY1-400" fmla="*/ 32444 h 1424419"/>
                  <a:gd name="connsiteX2-401" fmla="*/ 1206876 w 1305333"/>
                  <a:gd name="connsiteY2-402" fmla="*/ 284945 h 1424419"/>
                  <a:gd name="connsiteX3-403" fmla="*/ 1237706 w 1305333"/>
                  <a:gd name="connsiteY3-404" fmla="*/ 306775 h 1424419"/>
                  <a:gd name="connsiteX4-405" fmla="*/ 1301712 w 1305333"/>
                  <a:gd name="connsiteY4-406" fmla="*/ 442384 h 1424419"/>
                  <a:gd name="connsiteX5-407" fmla="*/ 1303099 w 1305333"/>
                  <a:gd name="connsiteY5-408" fmla="*/ 495558 h 1424419"/>
                  <a:gd name="connsiteX6-409" fmla="*/ 1303099 w 1305333"/>
                  <a:gd name="connsiteY6-410" fmla="*/ 952393 h 1424419"/>
                  <a:gd name="connsiteX7-411" fmla="*/ 1305306 w 1305333"/>
                  <a:gd name="connsiteY7-412" fmla="*/ 990115 h 1424419"/>
                  <a:gd name="connsiteX8-413" fmla="*/ 1193590 w 1305333"/>
                  <a:gd name="connsiteY8-414" fmla="*/ 1159518 h 1424419"/>
                  <a:gd name="connsiteX9-415" fmla="*/ 1172881 w 1305333"/>
                  <a:gd name="connsiteY9-416" fmla="*/ 1179342 h 1424419"/>
                  <a:gd name="connsiteX10-417" fmla="*/ 792288 w 1305333"/>
                  <a:gd name="connsiteY10-418" fmla="*/ 1385653 h 1424419"/>
                  <a:gd name="connsiteX11-419" fmla="*/ 522686 w 1305333"/>
                  <a:gd name="connsiteY11-420" fmla="*/ 1384922 h 1424419"/>
                  <a:gd name="connsiteX12-421" fmla="*/ 80344 w 1305333"/>
                  <a:gd name="connsiteY12-422" fmla="*/ 1139323 h 1424419"/>
                  <a:gd name="connsiteX13-423" fmla="*/ 68397 w 1305333"/>
                  <a:gd name="connsiteY13-424" fmla="*/ 1130059 h 1424419"/>
                  <a:gd name="connsiteX14-425" fmla="*/ 667 w 1305333"/>
                  <a:gd name="connsiteY14-426" fmla="*/ 999105 h 1424419"/>
                  <a:gd name="connsiteX15-427" fmla="*/ 0 w 1305333"/>
                  <a:gd name="connsiteY15-428" fmla="*/ 972364 h 1424419"/>
                  <a:gd name="connsiteX16-429" fmla="*/ 2496 w 1305333"/>
                  <a:gd name="connsiteY16-430" fmla="*/ 463106 h 1424419"/>
                  <a:gd name="connsiteX17-431" fmla="*/ 2458 w 1305333"/>
                  <a:gd name="connsiteY17-432" fmla="*/ 429563 h 1424419"/>
                  <a:gd name="connsiteX18-433" fmla="*/ 75248 w 1305333"/>
                  <a:gd name="connsiteY18-434" fmla="*/ 303202 h 1424419"/>
                  <a:gd name="connsiteX19-435" fmla="*/ 106293 w 1305333"/>
                  <a:gd name="connsiteY19-436" fmla="*/ 282597 h 1424419"/>
                  <a:gd name="connsiteX20-437" fmla="*/ 541533 w 1305333"/>
                  <a:gd name="connsiteY20-438" fmla="*/ 38110 h 1424419"/>
                  <a:gd name="connsiteX21-439" fmla="*/ 653528 w 1305333"/>
                  <a:gd name="connsiteY21-440" fmla="*/ 0 h 1424419"/>
                  <a:gd name="connsiteX0-441" fmla="*/ 653528 w 1305333"/>
                  <a:gd name="connsiteY0-442" fmla="*/ 0 h 1424419"/>
                  <a:gd name="connsiteX1-443" fmla="*/ 757287 w 1305333"/>
                  <a:gd name="connsiteY1-444" fmla="*/ 32444 h 1424419"/>
                  <a:gd name="connsiteX2-445" fmla="*/ 1206876 w 1305333"/>
                  <a:gd name="connsiteY2-446" fmla="*/ 284945 h 1424419"/>
                  <a:gd name="connsiteX3-447" fmla="*/ 1237706 w 1305333"/>
                  <a:gd name="connsiteY3-448" fmla="*/ 306775 h 1424419"/>
                  <a:gd name="connsiteX4-449" fmla="*/ 1301712 w 1305333"/>
                  <a:gd name="connsiteY4-450" fmla="*/ 442384 h 1424419"/>
                  <a:gd name="connsiteX5-451" fmla="*/ 1303099 w 1305333"/>
                  <a:gd name="connsiteY5-452" fmla="*/ 495558 h 1424419"/>
                  <a:gd name="connsiteX6-453" fmla="*/ 1303099 w 1305333"/>
                  <a:gd name="connsiteY6-454" fmla="*/ 952393 h 1424419"/>
                  <a:gd name="connsiteX7-455" fmla="*/ 1305306 w 1305333"/>
                  <a:gd name="connsiteY7-456" fmla="*/ 990115 h 1424419"/>
                  <a:gd name="connsiteX8-457" fmla="*/ 1211970 w 1305333"/>
                  <a:gd name="connsiteY8-458" fmla="*/ 1149621 h 1424419"/>
                  <a:gd name="connsiteX9-459" fmla="*/ 1172881 w 1305333"/>
                  <a:gd name="connsiteY9-460" fmla="*/ 1179342 h 1424419"/>
                  <a:gd name="connsiteX10-461" fmla="*/ 792288 w 1305333"/>
                  <a:gd name="connsiteY10-462" fmla="*/ 1385653 h 1424419"/>
                  <a:gd name="connsiteX11-463" fmla="*/ 522686 w 1305333"/>
                  <a:gd name="connsiteY11-464" fmla="*/ 1384922 h 1424419"/>
                  <a:gd name="connsiteX12-465" fmla="*/ 80344 w 1305333"/>
                  <a:gd name="connsiteY12-466" fmla="*/ 1139323 h 1424419"/>
                  <a:gd name="connsiteX13-467" fmla="*/ 68397 w 1305333"/>
                  <a:gd name="connsiteY13-468" fmla="*/ 1130059 h 1424419"/>
                  <a:gd name="connsiteX14-469" fmla="*/ 667 w 1305333"/>
                  <a:gd name="connsiteY14-470" fmla="*/ 999105 h 1424419"/>
                  <a:gd name="connsiteX15-471" fmla="*/ 0 w 1305333"/>
                  <a:gd name="connsiteY15-472" fmla="*/ 972364 h 1424419"/>
                  <a:gd name="connsiteX16-473" fmla="*/ 2496 w 1305333"/>
                  <a:gd name="connsiteY16-474" fmla="*/ 463106 h 1424419"/>
                  <a:gd name="connsiteX17-475" fmla="*/ 2458 w 1305333"/>
                  <a:gd name="connsiteY17-476" fmla="*/ 429563 h 1424419"/>
                  <a:gd name="connsiteX18-477" fmla="*/ 75248 w 1305333"/>
                  <a:gd name="connsiteY18-478" fmla="*/ 303202 h 1424419"/>
                  <a:gd name="connsiteX19-479" fmla="*/ 106293 w 1305333"/>
                  <a:gd name="connsiteY19-480" fmla="*/ 282597 h 1424419"/>
                  <a:gd name="connsiteX20-481" fmla="*/ 541533 w 1305333"/>
                  <a:gd name="connsiteY20-482" fmla="*/ 38110 h 1424419"/>
                  <a:gd name="connsiteX21-483" fmla="*/ 653528 w 1305333"/>
                  <a:gd name="connsiteY21-484" fmla="*/ 0 h 1424419"/>
                  <a:gd name="connsiteX0-485" fmla="*/ 653528 w 1305333"/>
                  <a:gd name="connsiteY0-486" fmla="*/ 0 h 1424419"/>
                  <a:gd name="connsiteX1-487" fmla="*/ 757287 w 1305333"/>
                  <a:gd name="connsiteY1-488" fmla="*/ 32444 h 1424419"/>
                  <a:gd name="connsiteX2-489" fmla="*/ 1206876 w 1305333"/>
                  <a:gd name="connsiteY2-490" fmla="*/ 284945 h 1424419"/>
                  <a:gd name="connsiteX3-491" fmla="*/ 1237706 w 1305333"/>
                  <a:gd name="connsiteY3-492" fmla="*/ 306775 h 1424419"/>
                  <a:gd name="connsiteX4-493" fmla="*/ 1301712 w 1305333"/>
                  <a:gd name="connsiteY4-494" fmla="*/ 442384 h 1424419"/>
                  <a:gd name="connsiteX5-495" fmla="*/ 1303099 w 1305333"/>
                  <a:gd name="connsiteY5-496" fmla="*/ 495558 h 1424419"/>
                  <a:gd name="connsiteX6-497" fmla="*/ 1303099 w 1305333"/>
                  <a:gd name="connsiteY6-498" fmla="*/ 952393 h 1424419"/>
                  <a:gd name="connsiteX7-499" fmla="*/ 1305306 w 1305333"/>
                  <a:gd name="connsiteY7-500" fmla="*/ 990115 h 1424419"/>
                  <a:gd name="connsiteX8-501" fmla="*/ 1236006 w 1305333"/>
                  <a:gd name="connsiteY8-502" fmla="*/ 1160932 h 1424419"/>
                  <a:gd name="connsiteX9-503" fmla="*/ 1172881 w 1305333"/>
                  <a:gd name="connsiteY9-504" fmla="*/ 1179342 h 1424419"/>
                  <a:gd name="connsiteX10-505" fmla="*/ 792288 w 1305333"/>
                  <a:gd name="connsiteY10-506" fmla="*/ 1385653 h 1424419"/>
                  <a:gd name="connsiteX11-507" fmla="*/ 522686 w 1305333"/>
                  <a:gd name="connsiteY11-508" fmla="*/ 1384922 h 1424419"/>
                  <a:gd name="connsiteX12-509" fmla="*/ 80344 w 1305333"/>
                  <a:gd name="connsiteY12-510" fmla="*/ 1139323 h 1424419"/>
                  <a:gd name="connsiteX13-511" fmla="*/ 68397 w 1305333"/>
                  <a:gd name="connsiteY13-512" fmla="*/ 1130059 h 1424419"/>
                  <a:gd name="connsiteX14-513" fmla="*/ 667 w 1305333"/>
                  <a:gd name="connsiteY14-514" fmla="*/ 999105 h 1424419"/>
                  <a:gd name="connsiteX15-515" fmla="*/ 0 w 1305333"/>
                  <a:gd name="connsiteY15-516" fmla="*/ 972364 h 1424419"/>
                  <a:gd name="connsiteX16-517" fmla="*/ 2496 w 1305333"/>
                  <a:gd name="connsiteY16-518" fmla="*/ 463106 h 1424419"/>
                  <a:gd name="connsiteX17-519" fmla="*/ 2458 w 1305333"/>
                  <a:gd name="connsiteY17-520" fmla="*/ 429563 h 1424419"/>
                  <a:gd name="connsiteX18-521" fmla="*/ 75248 w 1305333"/>
                  <a:gd name="connsiteY18-522" fmla="*/ 303202 h 1424419"/>
                  <a:gd name="connsiteX19-523" fmla="*/ 106293 w 1305333"/>
                  <a:gd name="connsiteY19-524" fmla="*/ 282597 h 1424419"/>
                  <a:gd name="connsiteX20-525" fmla="*/ 541533 w 1305333"/>
                  <a:gd name="connsiteY20-526" fmla="*/ 38110 h 1424419"/>
                  <a:gd name="connsiteX21-527" fmla="*/ 653528 w 1305333"/>
                  <a:gd name="connsiteY21-528" fmla="*/ 0 h 1424419"/>
                  <a:gd name="connsiteX0-529" fmla="*/ 653528 w 1313169"/>
                  <a:gd name="connsiteY0-530" fmla="*/ 0 h 1424419"/>
                  <a:gd name="connsiteX1-531" fmla="*/ 757287 w 1313169"/>
                  <a:gd name="connsiteY1-532" fmla="*/ 32444 h 1424419"/>
                  <a:gd name="connsiteX2-533" fmla="*/ 1206876 w 1313169"/>
                  <a:gd name="connsiteY2-534" fmla="*/ 284945 h 1424419"/>
                  <a:gd name="connsiteX3-535" fmla="*/ 1237706 w 1313169"/>
                  <a:gd name="connsiteY3-536" fmla="*/ 306775 h 1424419"/>
                  <a:gd name="connsiteX4-537" fmla="*/ 1301712 w 1313169"/>
                  <a:gd name="connsiteY4-538" fmla="*/ 442384 h 1424419"/>
                  <a:gd name="connsiteX5-539" fmla="*/ 1303099 w 1313169"/>
                  <a:gd name="connsiteY5-540" fmla="*/ 495558 h 1424419"/>
                  <a:gd name="connsiteX6-541" fmla="*/ 1303099 w 1313169"/>
                  <a:gd name="connsiteY6-542" fmla="*/ 952393 h 1424419"/>
                  <a:gd name="connsiteX7-543" fmla="*/ 1305306 w 1313169"/>
                  <a:gd name="connsiteY7-544" fmla="*/ 990115 h 1424419"/>
                  <a:gd name="connsiteX8-545" fmla="*/ 1271352 w 1313169"/>
                  <a:gd name="connsiteY8-546" fmla="*/ 1142552 h 1424419"/>
                  <a:gd name="connsiteX9-547" fmla="*/ 1172881 w 1313169"/>
                  <a:gd name="connsiteY9-548" fmla="*/ 1179342 h 1424419"/>
                  <a:gd name="connsiteX10-549" fmla="*/ 792288 w 1313169"/>
                  <a:gd name="connsiteY10-550" fmla="*/ 1385653 h 1424419"/>
                  <a:gd name="connsiteX11-551" fmla="*/ 522686 w 1313169"/>
                  <a:gd name="connsiteY11-552" fmla="*/ 1384922 h 1424419"/>
                  <a:gd name="connsiteX12-553" fmla="*/ 80344 w 1313169"/>
                  <a:gd name="connsiteY12-554" fmla="*/ 1139323 h 1424419"/>
                  <a:gd name="connsiteX13-555" fmla="*/ 68397 w 1313169"/>
                  <a:gd name="connsiteY13-556" fmla="*/ 1130059 h 1424419"/>
                  <a:gd name="connsiteX14-557" fmla="*/ 667 w 1313169"/>
                  <a:gd name="connsiteY14-558" fmla="*/ 999105 h 1424419"/>
                  <a:gd name="connsiteX15-559" fmla="*/ 0 w 1313169"/>
                  <a:gd name="connsiteY15-560" fmla="*/ 972364 h 1424419"/>
                  <a:gd name="connsiteX16-561" fmla="*/ 2496 w 1313169"/>
                  <a:gd name="connsiteY16-562" fmla="*/ 463106 h 1424419"/>
                  <a:gd name="connsiteX17-563" fmla="*/ 2458 w 1313169"/>
                  <a:gd name="connsiteY17-564" fmla="*/ 429563 h 1424419"/>
                  <a:gd name="connsiteX18-565" fmla="*/ 75248 w 1313169"/>
                  <a:gd name="connsiteY18-566" fmla="*/ 303202 h 1424419"/>
                  <a:gd name="connsiteX19-567" fmla="*/ 106293 w 1313169"/>
                  <a:gd name="connsiteY19-568" fmla="*/ 282597 h 1424419"/>
                  <a:gd name="connsiteX20-569" fmla="*/ 541533 w 1313169"/>
                  <a:gd name="connsiteY20-570" fmla="*/ 38110 h 1424419"/>
                  <a:gd name="connsiteX21-571" fmla="*/ 653528 w 1313169"/>
                  <a:gd name="connsiteY21-572" fmla="*/ 0 h 1424419"/>
                  <a:gd name="connsiteX0-573" fmla="*/ 653528 w 1306267"/>
                  <a:gd name="connsiteY0-574" fmla="*/ 0 h 1424419"/>
                  <a:gd name="connsiteX1-575" fmla="*/ 757287 w 1306267"/>
                  <a:gd name="connsiteY1-576" fmla="*/ 32444 h 1424419"/>
                  <a:gd name="connsiteX2-577" fmla="*/ 1206876 w 1306267"/>
                  <a:gd name="connsiteY2-578" fmla="*/ 284945 h 1424419"/>
                  <a:gd name="connsiteX3-579" fmla="*/ 1237706 w 1306267"/>
                  <a:gd name="connsiteY3-580" fmla="*/ 306775 h 1424419"/>
                  <a:gd name="connsiteX4-581" fmla="*/ 1301712 w 1306267"/>
                  <a:gd name="connsiteY4-582" fmla="*/ 442384 h 1424419"/>
                  <a:gd name="connsiteX5-583" fmla="*/ 1303099 w 1306267"/>
                  <a:gd name="connsiteY5-584" fmla="*/ 495558 h 1424419"/>
                  <a:gd name="connsiteX6-585" fmla="*/ 1303099 w 1306267"/>
                  <a:gd name="connsiteY6-586" fmla="*/ 952393 h 1424419"/>
                  <a:gd name="connsiteX7-587" fmla="*/ 1305306 w 1306267"/>
                  <a:gd name="connsiteY7-588" fmla="*/ 990115 h 1424419"/>
                  <a:gd name="connsiteX8-589" fmla="*/ 1255800 w 1306267"/>
                  <a:gd name="connsiteY8-590" fmla="*/ 1142552 h 1424419"/>
                  <a:gd name="connsiteX9-591" fmla="*/ 1172881 w 1306267"/>
                  <a:gd name="connsiteY9-592" fmla="*/ 1179342 h 1424419"/>
                  <a:gd name="connsiteX10-593" fmla="*/ 792288 w 1306267"/>
                  <a:gd name="connsiteY10-594" fmla="*/ 1385653 h 1424419"/>
                  <a:gd name="connsiteX11-595" fmla="*/ 522686 w 1306267"/>
                  <a:gd name="connsiteY11-596" fmla="*/ 1384922 h 1424419"/>
                  <a:gd name="connsiteX12-597" fmla="*/ 80344 w 1306267"/>
                  <a:gd name="connsiteY12-598" fmla="*/ 1139323 h 1424419"/>
                  <a:gd name="connsiteX13-599" fmla="*/ 68397 w 1306267"/>
                  <a:gd name="connsiteY13-600" fmla="*/ 1130059 h 1424419"/>
                  <a:gd name="connsiteX14-601" fmla="*/ 667 w 1306267"/>
                  <a:gd name="connsiteY14-602" fmla="*/ 999105 h 1424419"/>
                  <a:gd name="connsiteX15-603" fmla="*/ 0 w 1306267"/>
                  <a:gd name="connsiteY15-604" fmla="*/ 972364 h 1424419"/>
                  <a:gd name="connsiteX16-605" fmla="*/ 2496 w 1306267"/>
                  <a:gd name="connsiteY16-606" fmla="*/ 463106 h 1424419"/>
                  <a:gd name="connsiteX17-607" fmla="*/ 2458 w 1306267"/>
                  <a:gd name="connsiteY17-608" fmla="*/ 429563 h 1424419"/>
                  <a:gd name="connsiteX18-609" fmla="*/ 75248 w 1306267"/>
                  <a:gd name="connsiteY18-610" fmla="*/ 303202 h 1424419"/>
                  <a:gd name="connsiteX19-611" fmla="*/ 106293 w 1306267"/>
                  <a:gd name="connsiteY19-612" fmla="*/ 282597 h 1424419"/>
                  <a:gd name="connsiteX20-613" fmla="*/ 541533 w 1306267"/>
                  <a:gd name="connsiteY20-614" fmla="*/ 38110 h 1424419"/>
                  <a:gd name="connsiteX21-615" fmla="*/ 653528 w 1306267"/>
                  <a:gd name="connsiteY21-616" fmla="*/ 0 h 1424419"/>
                  <a:gd name="connsiteX0-617" fmla="*/ 653528 w 1306267"/>
                  <a:gd name="connsiteY0-618" fmla="*/ 0 h 1424419"/>
                  <a:gd name="connsiteX1-619" fmla="*/ 757287 w 1306267"/>
                  <a:gd name="connsiteY1-620" fmla="*/ 32444 h 1424419"/>
                  <a:gd name="connsiteX2-621" fmla="*/ 1206876 w 1306267"/>
                  <a:gd name="connsiteY2-622" fmla="*/ 284945 h 1424419"/>
                  <a:gd name="connsiteX3-623" fmla="*/ 1237706 w 1306267"/>
                  <a:gd name="connsiteY3-624" fmla="*/ 306775 h 1424419"/>
                  <a:gd name="connsiteX4-625" fmla="*/ 1301712 w 1306267"/>
                  <a:gd name="connsiteY4-626" fmla="*/ 442384 h 1424419"/>
                  <a:gd name="connsiteX5-627" fmla="*/ 1303099 w 1306267"/>
                  <a:gd name="connsiteY5-628" fmla="*/ 495558 h 1424419"/>
                  <a:gd name="connsiteX6-629" fmla="*/ 1303099 w 1306267"/>
                  <a:gd name="connsiteY6-630" fmla="*/ 952393 h 1424419"/>
                  <a:gd name="connsiteX7-631" fmla="*/ 1305306 w 1306267"/>
                  <a:gd name="connsiteY7-632" fmla="*/ 990115 h 1424419"/>
                  <a:gd name="connsiteX8-633" fmla="*/ 1255800 w 1306267"/>
                  <a:gd name="connsiteY8-634" fmla="*/ 1142552 h 1424419"/>
                  <a:gd name="connsiteX9-635" fmla="*/ 1172881 w 1306267"/>
                  <a:gd name="connsiteY9-636" fmla="*/ 1179342 h 1424419"/>
                  <a:gd name="connsiteX10-637" fmla="*/ 792288 w 1306267"/>
                  <a:gd name="connsiteY10-638" fmla="*/ 1385653 h 1424419"/>
                  <a:gd name="connsiteX11-639" fmla="*/ 522686 w 1306267"/>
                  <a:gd name="connsiteY11-640" fmla="*/ 1384922 h 1424419"/>
                  <a:gd name="connsiteX12-641" fmla="*/ 80344 w 1306267"/>
                  <a:gd name="connsiteY12-642" fmla="*/ 1139323 h 1424419"/>
                  <a:gd name="connsiteX13-643" fmla="*/ 61328 w 1306267"/>
                  <a:gd name="connsiteY13-644" fmla="*/ 1127231 h 1424419"/>
                  <a:gd name="connsiteX14-645" fmla="*/ 667 w 1306267"/>
                  <a:gd name="connsiteY14-646" fmla="*/ 999105 h 1424419"/>
                  <a:gd name="connsiteX15-647" fmla="*/ 0 w 1306267"/>
                  <a:gd name="connsiteY15-648" fmla="*/ 972364 h 1424419"/>
                  <a:gd name="connsiteX16-649" fmla="*/ 2496 w 1306267"/>
                  <a:gd name="connsiteY16-650" fmla="*/ 463106 h 1424419"/>
                  <a:gd name="connsiteX17-651" fmla="*/ 2458 w 1306267"/>
                  <a:gd name="connsiteY17-652" fmla="*/ 429563 h 1424419"/>
                  <a:gd name="connsiteX18-653" fmla="*/ 75248 w 1306267"/>
                  <a:gd name="connsiteY18-654" fmla="*/ 303202 h 1424419"/>
                  <a:gd name="connsiteX19-655" fmla="*/ 106293 w 1306267"/>
                  <a:gd name="connsiteY19-656" fmla="*/ 282597 h 1424419"/>
                  <a:gd name="connsiteX20-657" fmla="*/ 541533 w 1306267"/>
                  <a:gd name="connsiteY20-658" fmla="*/ 38110 h 1424419"/>
                  <a:gd name="connsiteX21-659" fmla="*/ 653528 w 1306267"/>
                  <a:gd name="connsiteY21-660" fmla="*/ 0 h 1424419"/>
                  <a:gd name="connsiteX0-661" fmla="*/ 653528 w 1306267"/>
                  <a:gd name="connsiteY0-662" fmla="*/ 0 h 1424419"/>
                  <a:gd name="connsiteX1-663" fmla="*/ 757287 w 1306267"/>
                  <a:gd name="connsiteY1-664" fmla="*/ 32444 h 1424419"/>
                  <a:gd name="connsiteX2-665" fmla="*/ 1206876 w 1306267"/>
                  <a:gd name="connsiteY2-666" fmla="*/ 284945 h 1424419"/>
                  <a:gd name="connsiteX3-667" fmla="*/ 1237706 w 1306267"/>
                  <a:gd name="connsiteY3-668" fmla="*/ 306775 h 1424419"/>
                  <a:gd name="connsiteX4-669" fmla="*/ 1301712 w 1306267"/>
                  <a:gd name="connsiteY4-670" fmla="*/ 442384 h 1424419"/>
                  <a:gd name="connsiteX5-671" fmla="*/ 1303099 w 1306267"/>
                  <a:gd name="connsiteY5-672" fmla="*/ 495558 h 1424419"/>
                  <a:gd name="connsiteX6-673" fmla="*/ 1303099 w 1306267"/>
                  <a:gd name="connsiteY6-674" fmla="*/ 952393 h 1424419"/>
                  <a:gd name="connsiteX7-675" fmla="*/ 1305306 w 1306267"/>
                  <a:gd name="connsiteY7-676" fmla="*/ 990115 h 1424419"/>
                  <a:gd name="connsiteX8-677" fmla="*/ 1255800 w 1306267"/>
                  <a:gd name="connsiteY8-678" fmla="*/ 1142552 h 1424419"/>
                  <a:gd name="connsiteX9-679" fmla="*/ 1172881 w 1306267"/>
                  <a:gd name="connsiteY9-680" fmla="*/ 1179342 h 1424419"/>
                  <a:gd name="connsiteX10-681" fmla="*/ 792288 w 1306267"/>
                  <a:gd name="connsiteY10-682" fmla="*/ 1385653 h 1424419"/>
                  <a:gd name="connsiteX11-683" fmla="*/ 522686 w 1306267"/>
                  <a:gd name="connsiteY11-684" fmla="*/ 1384922 h 1424419"/>
                  <a:gd name="connsiteX12-685" fmla="*/ 80344 w 1306267"/>
                  <a:gd name="connsiteY12-686" fmla="*/ 1139323 h 1424419"/>
                  <a:gd name="connsiteX13-687" fmla="*/ 61328 w 1306267"/>
                  <a:gd name="connsiteY13-688" fmla="*/ 1127231 h 1424419"/>
                  <a:gd name="connsiteX14-689" fmla="*/ 667 w 1306267"/>
                  <a:gd name="connsiteY14-690" fmla="*/ 999105 h 1424419"/>
                  <a:gd name="connsiteX15-691" fmla="*/ 0 w 1306267"/>
                  <a:gd name="connsiteY15-692" fmla="*/ 972364 h 1424419"/>
                  <a:gd name="connsiteX16-693" fmla="*/ 2496 w 1306267"/>
                  <a:gd name="connsiteY16-694" fmla="*/ 463106 h 1424419"/>
                  <a:gd name="connsiteX17-695" fmla="*/ 2458 w 1306267"/>
                  <a:gd name="connsiteY17-696" fmla="*/ 429563 h 1424419"/>
                  <a:gd name="connsiteX18-697" fmla="*/ 75248 w 1306267"/>
                  <a:gd name="connsiteY18-698" fmla="*/ 303202 h 1424419"/>
                  <a:gd name="connsiteX19-699" fmla="*/ 106293 w 1306267"/>
                  <a:gd name="connsiteY19-700" fmla="*/ 282597 h 1424419"/>
                  <a:gd name="connsiteX20-701" fmla="*/ 541533 w 1306267"/>
                  <a:gd name="connsiteY20-702" fmla="*/ 38110 h 1424419"/>
                  <a:gd name="connsiteX21-703" fmla="*/ 653528 w 1306267"/>
                  <a:gd name="connsiteY21-704" fmla="*/ 0 h 1424419"/>
                  <a:gd name="connsiteX0-705" fmla="*/ 653528 w 1306267"/>
                  <a:gd name="connsiteY0-706" fmla="*/ 0 h 1424419"/>
                  <a:gd name="connsiteX1-707" fmla="*/ 757287 w 1306267"/>
                  <a:gd name="connsiteY1-708" fmla="*/ 32444 h 1424419"/>
                  <a:gd name="connsiteX2-709" fmla="*/ 1206876 w 1306267"/>
                  <a:gd name="connsiteY2-710" fmla="*/ 284945 h 1424419"/>
                  <a:gd name="connsiteX3-711" fmla="*/ 1237706 w 1306267"/>
                  <a:gd name="connsiteY3-712" fmla="*/ 306775 h 1424419"/>
                  <a:gd name="connsiteX4-713" fmla="*/ 1301712 w 1306267"/>
                  <a:gd name="connsiteY4-714" fmla="*/ 442384 h 1424419"/>
                  <a:gd name="connsiteX5-715" fmla="*/ 1303099 w 1306267"/>
                  <a:gd name="connsiteY5-716" fmla="*/ 495558 h 1424419"/>
                  <a:gd name="connsiteX6-717" fmla="*/ 1303099 w 1306267"/>
                  <a:gd name="connsiteY6-718" fmla="*/ 952393 h 1424419"/>
                  <a:gd name="connsiteX7-719" fmla="*/ 1305306 w 1306267"/>
                  <a:gd name="connsiteY7-720" fmla="*/ 990115 h 1424419"/>
                  <a:gd name="connsiteX8-721" fmla="*/ 1255800 w 1306267"/>
                  <a:gd name="connsiteY8-722" fmla="*/ 1142552 h 1424419"/>
                  <a:gd name="connsiteX9-723" fmla="*/ 1172881 w 1306267"/>
                  <a:gd name="connsiteY9-724" fmla="*/ 1179342 h 1424419"/>
                  <a:gd name="connsiteX10-725" fmla="*/ 792288 w 1306267"/>
                  <a:gd name="connsiteY10-726" fmla="*/ 1385653 h 1424419"/>
                  <a:gd name="connsiteX11-727" fmla="*/ 522686 w 1306267"/>
                  <a:gd name="connsiteY11-728" fmla="*/ 1384922 h 1424419"/>
                  <a:gd name="connsiteX12-729" fmla="*/ 90241 w 1306267"/>
                  <a:gd name="connsiteY12-730" fmla="*/ 1150634 h 1424419"/>
                  <a:gd name="connsiteX13-731" fmla="*/ 61328 w 1306267"/>
                  <a:gd name="connsiteY13-732" fmla="*/ 1127231 h 1424419"/>
                  <a:gd name="connsiteX14-733" fmla="*/ 667 w 1306267"/>
                  <a:gd name="connsiteY14-734" fmla="*/ 999105 h 1424419"/>
                  <a:gd name="connsiteX15-735" fmla="*/ 0 w 1306267"/>
                  <a:gd name="connsiteY15-736" fmla="*/ 972364 h 1424419"/>
                  <a:gd name="connsiteX16-737" fmla="*/ 2496 w 1306267"/>
                  <a:gd name="connsiteY16-738" fmla="*/ 463106 h 1424419"/>
                  <a:gd name="connsiteX17-739" fmla="*/ 2458 w 1306267"/>
                  <a:gd name="connsiteY17-740" fmla="*/ 429563 h 1424419"/>
                  <a:gd name="connsiteX18-741" fmla="*/ 75248 w 1306267"/>
                  <a:gd name="connsiteY18-742" fmla="*/ 303202 h 1424419"/>
                  <a:gd name="connsiteX19-743" fmla="*/ 106293 w 1306267"/>
                  <a:gd name="connsiteY19-744" fmla="*/ 282597 h 1424419"/>
                  <a:gd name="connsiteX20-745" fmla="*/ 541533 w 1306267"/>
                  <a:gd name="connsiteY20-746" fmla="*/ 38110 h 1424419"/>
                  <a:gd name="connsiteX21-747" fmla="*/ 653528 w 1306267"/>
                  <a:gd name="connsiteY21-748" fmla="*/ 0 h 1424419"/>
                  <a:gd name="connsiteX0-749" fmla="*/ 653528 w 1306267"/>
                  <a:gd name="connsiteY0-750" fmla="*/ 0 h 1424419"/>
                  <a:gd name="connsiteX1-751" fmla="*/ 757287 w 1306267"/>
                  <a:gd name="connsiteY1-752" fmla="*/ 32444 h 1424419"/>
                  <a:gd name="connsiteX2-753" fmla="*/ 1206876 w 1306267"/>
                  <a:gd name="connsiteY2-754" fmla="*/ 284945 h 1424419"/>
                  <a:gd name="connsiteX3-755" fmla="*/ 1237706 w 1306267"/>
                  <a:gd name="connsiteY3-756" fmla="*/ 306775 h 1424419"/>
                  <a:gd name="connsiteX4-757" fmla="*/ 1301712 w 1306267"/>
                  <a:gd name="connsiteY4-758" fmla="*/ 442384 h 1424419"/>
                  <a:gd name="connsiteX5-759" fmla="*/ 1303099 w 1306267"/>
                  <a:gd name="connsiteY5-760" fmla="*/ 495558 h 1424419"/>
                  <a:gd name="connsiteX6-761" fmla="*/ 1303099 w 1306267"/>
                  <a:gd name="connsiteY6-762" fmla="*/ 952393 h 1424419"/>
                  <a:gd name="connsiteX7-763" fmla="*/ 1305306 w 1306267"/>
                  <a:gd name="connsiteY7-764" fmla="*/ 990115 h 1424419"/>
                  <a:gd name="connsiteX8-765" fmla="*/ 1255800 w 1306267"/>
                  <a:gd name="connsiteY8-766" fmla="*/ 1142552 h 1424419"/>
                  <a:gd name="connsiteX9-767" fmla="*/ 1172881 w 1306267"/>
                  <a:gd name="connsiteY9-768" fmla="*/ 1179342 h 1424419"/>
                  <a:gd name="connsiteX10-769" fmla="*/ 792288 w 1306267"/>
                  <a:gd name="connsiteY10-770" fmla="*/ 1385653 h 1424419"/>
                  <a:gd name="connsiteX11-771" fmla="*/ 522686 w 1306267"/>
                  <a:gd name="connsiteY11-772" fmla="*/ 1384922 h 1424419"/>
                  <a:gd name="connsiteX12-773" fmla="*/ 90241 w 1306267"/>
                  <a:gd name="connsiteY12-774" fmla="*/ 1150634 h 1424419"/>
                  <a:gd name="connsiteX13-775" fmla="*/ 61328 w 1306267"/>
                  <a:gd name="connsiteY13-776" fmla="*/ 1127231 h 1424419"/>
                  <a:gd name="connsiteX14-777" fmla="*/ 667 w 1306267"/>
                  <a:gd name="connsiteY14-778" fmla="*/ 999105 h 1424419"/>
                  <a:gd name="connsiteX15-779" fmla="*/ 0 w 1306267"/>
                  <a:gd name="connsiteY15-780" fmla="*/ 972364 h 1424419"/>
                  <a:gd name="connsiteX16-781" fmla="*/ 2496 w 1306267"/>
                  <a:gd name="connsiteY16-782" fmla="*/ 463106 h 1424419"/>
                  <a:gd name="connsiteX17-783" fmla="*/ 2458 w 1306267"/>
                  <a:gd name="connsiteY17-784" fmla="*/ 429563 h 1424419"/>
                  <a:gd name="connsiteX18-785" fmla="*/ 75248 w 1306267"/>
                  <a:gd name="connsiteY18-786" fmla="*/ 303202 h 1424419"/>
                  <a:gd name="connsiteX19-787" fmla="*/ 106293 w 1306267"/>
                  <a:gd name="connsiteY19-788" fmla="*/ 282597 h 1424419"/>
                  <a:gd name="connsiteX20-789" fmla="*/ 541533 w 1306267"/>
                  <a:gd name="connsiteY20-790" fmla="*/ 38110 h 1424419"/>
                  <a:gd name="connsiteX21-791" fmla="*/ 653528 w 1306267"/>
                  <a:gd name="connsiteY21-792" fmla="*/ 0 h 1424419"/>
                  <a:gd name="connsiteX0-793" fmla="*/ 653528 w 1306267"/>
                  <a:gd name="connsiteY0-794" fmla="*/ 0 h 1424419"/>
                  <a:gd name="connsiteX1-795" fmla="*/ 757287 w 1306267"/>
                  <a:gd name="connsiteY1-796" fmla="*/ 32444 h 1424419"/>
                  <a:gd name="connsiteX2-797" fmla="*/ 1206876 w 1306267"/>
                  <a:gd name="connsiteY2-798" fmla="*/ 284945 h 1424419"/>
                  <a:gd name="connsiteX3-799" fmla="*/ 1237706 w 1306267"/>
                  <a:gd name="connsiteY3-800" fmla="*/ 306775 h 1424419"/>
                  <a:gd name="connsiteX4-801" fmla="*/ 1301712 w 1306267"/>
                  <a:gd name="connsiteY4-802" fmla="*/ 442384 h 1424419"/>
                  <a:gd name="connsiteX5-803" fmla="*/ 1303099 w 1306267"/>
                  <a:gd name="connsiteY5-804" fmla="*/ 495558 h 1424419"/>
                  <a:gd name="connsiteX6-805" fmla="*/ 1303099 w 1306267"/>
                  <a:gd name="connsiteY6-806" fmla="*/ 952393 h 1424419"/>
                  <a:gd name="connsiteX7-807" fmla="*/ 1305306 w 1306267"/>
                  <a:gd name="connsiteY7-808" fmla="*/ 990115 h 1424419"/>
                  <a:gd name="connsiteX8-809" fmla="*/ 1255800 w 1306267"/>
                  <a:gd name="connsiteY8-810" fmla="*/ 1142552 h 1424419"/>
                  <a:gd name="connsiteX9-811" fmla="*/ 1172881 w 1306267"/>
                  <a:gd name="connsiteY9-812" fmla="*/ 1179342 h 1424419"/>
                  <a:gd name="connsiteX10-813" fmla="*/ 792288 w 1306267"/>
                  <a:gd name="connsiteY10-814" fmla="*/ 1385653 h 1424419"/>
                  <a:gd name="connsiteX11-815" fmla="*/ 522686 w 1306267"/>
                  <a:gd name="connsiteY11-816" fmla="*/ 1384922 h 1424419"/>
                  <a:gd name="connsiteX12-817" fmla="*/ 90241 w 1306267"/>
                  <a:gd name="connsiteY12-818" fmla="*/ 1150634 h 1424419"/>
                  <a:gd name="connsiteX13-819" fmla="*/ 61328 w 1306267"/>
                  <a:gd name="connsiteY13-820" fmla="*/ 1127231 h 1424419"/>
                  <a:gd name="connsiteX14-821" fmla="*/ 667 w 1306267"/>
                  <a:gd name="connsiteY14-822" fmla="*/ 999105 h 1424419"/>
                  <a:gd name="connsiteX15-823" fmla="*/ 0 w 1306267"/>
                  <a:gd name="connsiteY15-824" fmla="*/ 972364 h 1424419"/>
                  <a:gd name="connsiteX16-825" fmla="*/ 2496 w 1306267"/>
                  <a:gd name="connsiteY16-826" fmla="*/ 463106 h 1424419"/>
                  <a:gd name="connsiteX17-827" fmla="*/ 2458 w 1306267"/>
                  <a:gd name="connsiteY17-828" fmla="*/ 429563 h 1424419"/>
                  <a:gd name="connsiteX18-829" fmla="*/ 75248 w 1306267"/>
                  <a:gd name="connsiteY18-830" fmla="*/ 303202 h 1424419"/>
                  <a:gd name="connsiteX19-831" fmla="*/ 106293 w 1306267"/>
                  <a:gd name="connsiteY19-832" fmla="*/ 282597 h 1424419"/>
                  <a:gd name="connsiteX20-833" fmla="*/ 541533 w 1306267"/>
                  <a:gd name="connsiteY20-834" fmla="*/ 38110 h 1424419"/>
                  <a:gd name="connsiteX21-835" fmla="*/ 653528 w 1306267"/>
                  <a:gd name="connsiteY21-836" fmla="*/ 0 h 1424419"/>
                  <a:gd name="connsiteX0-837" fmla="*/ 653528 w 1306267"/>
                  <a:gd name="connsiteY0-838" fmla="*/ 0 h 1424419"/>
                  <a:gd name="connsiteX1-839" fmla="*/ 757287 w 1306267"/>
                  <a:gd name="connsiteY1-840" fmla="*/ 32444 h 1424419"/>
                  <a:gd name="connsiteX2-841" fmla="*/ 1206876 w 1306267"/>
                  <a:gd name="connsiteY2-842" fmla="*/ 284945 h 1424419"/>
                  <a:gd name="connsiteX3-843" fmla="*/ 1237706 w 1306267"/>
                  <a:gd name="connsiteY3-844" fmla="*/ 306775 h 1424419"/>
                  <a:gd name="connsiteX4-845" fmla="*/ 1301712 w 1306267"/>
                  <a:gd name="connsiteY4-846" fmla="*/ 442384 h 1424419"/>
                  <a:gd name="connsiteX5-847" fmla="*/ 1303099 w 1306267"/>
                  <a:gd name="connsiteY5-848" fmla="*/ 495558 h 1424419"/>
                  <a:gd name="connsiteX6-849" fmla="*/ 1303099 w 1306267"/>
                  <a:gd name="connsiteY6-850" fmla="*/ 952393 h 1424419"/>
                  <a:gd name="connsiteX7-851" fmla="*/ 1305306 w 1306267"/>
                  <a:gd name="connsiteY7-852" fmla="*/ 990115 h 1424419"/>
                  <a:gd name="connsiteX8-853" fmla="*/ 1255800 w 1306267"/>
                  <a:gd name="connsiteY8-854" fmla="*/ 1142552 h 1424419"/>
                  <a:gd name="connsiteX9-855" fmla="*/ 1172881 w 1306267"/>
                  <a:gd name="connsiteY9-856" fmla="*/ 1179342 h 1424419"/>
                  <a:gd name="connsiteX10-857" fmla="*/ 792288 w 1306267"/>
                  <a:gd name="connsiteY10-858" fmla="*/ 1385653 h 1424419"/>
                  <a:gd name="connsiteX11-859" fmla="*/ 522686 w 1306267"/>
                  <a:gd name="connsiteY11-860" fmla="*/ 1384922 h 1424419"/>
                  <a:gd name="connsiteX12-861" fmla="*/ 90241 w 1306267"/>
                  <a:gd name="connsiteY12-862" fmla="*/ 1150634 h 1424419"/>
                  <a:gd name="connsiteX13-863" fmla="*/ 61328 w 1306267"/>
                  <a:gd name="connsiteY13-864" fmla="*/ 1127231 h 1424419"/>
                  <a:gd name="connsiteX14-865" fmla="*/ 667 w 1306267"/>
                  <a:gd name="connsiteY14-866" fmla="*/ 999105 h 1424419"/>
                  <a:gd name="connsiteX15-867" fmla="*/ 0 w 1306267"/>
                  <a:gd name="connsiteY15-868" fmla="*/ 972364 h 1424419"/>
                  <a:gd name="connsiteX16-869" fmla="*/ 2496 w 1306267"/>
                  <a:gd name="connsiteY16-870" fmla="*/ 463106 h 1424419"/>
                  <a:gd name="connsiteX17-871" fmla="*/ 2458 w 1306267"/>
                  <a:gd name="connsiteY17-872" fmla="*/ 429563 h 1424419"/>
                  <a:gd name="connsiteX18-873" fmla="*/ 75248 w 1306267"/>
                  <a:gd name="connsiteY18-874" fmla="*/ 303202 h 1424419"/>
                  <a:gd name="connsiteX19-875" fmla="*/ 106293 w 1306267"/>
                  <a:gd name="connsiteY19-876" fmla="*/ 282597 h 1424419"/>
                  <a:gd name="connsiteX20-877" fmla="*/ 541533 w 1306267"/>
                  <a:gd name="connsiteY20-878" fmla="*/ 38110 h 1424419"/>
                  <a:gd name="connsiteX21-879" fmla="*/ 653528 w 1306267"/>
                  <a:gd name="connsiteY21-880" fmla="*/ 0 h 1424419"/>
                  <a:gd name="connsiteX0-881" fmla="*/ 653528 w 1306267"/>
                  <a:gd name="connsiteY0-882" fmla="*/ 0 h 1424419"/>
                  <a:gd name="connsiteX1-883" fmla="*/ 757287 w 1306267"/>
                  <a:gd name="connsiteY1-884" fmla="*/ 32444 h 1424419"/>
                  <a:gd name="connsiteX2-885" fmla="*/ 1206876 w 1306267"/>
                  <a:gd name="connsiteY2-886" fmla="*/ 284945 h 1424419"/>
                  <a:gd name="connsiteX3-887" fmla="*/ 1237706 w 1306267"/>
                  <a:gd name="connsiteY3-888" fmla="*/ 306775 h 1424419"/>
                  <a:gd name="connsiteX4-889" fmla="*/ 1301712 w 1306267"/>
                  <a:gd name="connsiteY4-890" fmla="*/ 442384 h 1424419"/>
                  <a:gd name="connsiteX5-891" fmla="*/ 1303099 w 1306267"/>
                  <a:gd name="connsiteY5-892" fmla="*/ 495558 h 1424419"/>
                  <a:gd name="connsiteX6-893" fmla="*/ 1303099 w 1306267"/>
                  <a:gd name="connsiteY6-894" fmla="*/ 952393 h 1424419"/>
                  <a:gd name="connsiteX7-895" fmla="*/ 1305306 w 1306267"/>
                  <a:gd name="connsiteY7-896" fmla="*/ 990115 h 1424419"/>
                  <a:gd name="connsiteX8-897" fmla="*/ 1255800 w 1306267"/>
                  <a:gd name="connsiteY8-898" fmla="*/ 1142552 h 1424419"/>
                  <a:gd name="connsiteX9-899" fmla="*/ 1172881 w 1306267"/>
                  <a:gd name="connsiteY9-900" fmla="*/ 1179342 h 1424419"/>
                  <a:gd name="connsiteX10-901" fmla="*/ 792288 w 1306267"/>
                  <a:gd name="connsiteY10-902" fmla="*/ 1385653 h 1424419"/>
                  <a:gd name="connsiteX11-903" fmla="*/ 522686 w 1306267"/>
                  <a:gd name="connsiteY11-904" fmla="*/ 1384922 h 1424419"/>
                  <a:gd name="connsiteX12-905" fmla="*/ 90241 w 1306267"/>
                  <a:gd name="connsiteY12-906" fmla="*/ 1150634 h 1424419"/>
                  <a:gd name="connsiteX13-907" fmla="*/ 55672 w 1306267"/>
                  <a:gd name="connsiteY13-908" fmla="*/ 1124403 h 1424419"/>
                  <a:gd name="connsiteX14-909" fmla="*/ 667 w 1306267"/>
                  <a:gd name="connsiteY14-910" fmla="*/ 999105 h 1424419"/>
                  <a:gd name="connsiteX15-911" fmla="*/ 0 w 1306267"/>
                  <a:gd name="connsiteY15-912" fmla="*/ 972364 h 1424419"/>
                  <a:gd name="connsiteX16-913" fmla="*/ 2496 w 1306267"/>
                  <a:gd name="connsiteY16-914" fmla="*/ 463106 h 1424419"/>
                  <a:gd name="connsiteX17-915" fmla="*/ 2458 w 1306267"/>
                  <a:gd name="connsiteY17-916" fmla="*/ 429563 h 1424419"/>
                  <a:gd name="connsiteX18-917" fmla="*/ 75248 w 1306267"/>
                  <a:gd name="connsiteY18-918" fmla="*/ 303202 h 1424419"/>
                  <a:gd name="connsiteX19-919" fmla="*/ 106293 w 1306267"/>
                  <a:gd name="connsiteY19-920" fmla="*/ 282597 h 1424419"/>
                  <a:gd name="connsiteX20-921" fmla="*/ 541533 w 1306267"/>
                  <a:gd name="connsiteY20-922" fmla="*/ 38110 h 1424419"/>
                  <a:gd name="connsiteX21-923" fmla="*/ 653528 w 1306267"/>
                  <a:gd name="connsiteY21-924" fmla="*/ 0 h 1424419"/>
                  <a:gd name="connsiteX0-925" fmla="*/ 653528 w 1306267"/>
                  <a:gd name="connsiteY0-926" fmla="*/ 0 h 1424419"/>
                  <a:gd name="connsiteX1-927" fmla="*/ 757287 w 1306267"/>
                  <a:gd name="connsiteY1-928" fmla="*/ 32444 h 1424419"/>
                  <a:gd name="connsiteX2-929" fmla="*/ 1206876 w 1306267"/>
                  <a:gd name="connsiteY2-930" fmla="*/ 284945 h 1424419"/>
                  <a:gd name="connsiteX3-931" fmla="*/ 1237706 w 1306267"/>
                  <a:gd name="connsiteY3-932" fmla="*/ 306775 h 1424419"/>
                  <a:gd name="connsiteX4-933" fmla="*/ 1301712 w 1306267"/>
                  <a:gd name="connsiteY4-934" fmla="*/ 442384 h 1424419"/>
                  <a:gd name="connsiteX5-935" fmla="*/ 1303099 w 1306267"/>
                  <a:gd name="connsiteY5-936" fmla="*/ 495558 h 1424419"/>
                  <a:gd name="connsiteX6-937" fmla="*/ 1303099 w 1306267"/>
                  <a:gd name="connsiteY6-938" fmla="*/ 952393 h 1424419"/>
                  <a:gd name="connsiteX7-939" fmla="*/ 1305306 w 1306267"/>
                  <a:gd name="connsiteY7-940" fmla="*/ 990115 h 1424419"/>
                  <a:gd name="connsiteX8-941" fmla="*/ 1255800 w 1306267"/>
                  <a:gd name="connsiteY8-942" fmla="*/ 1142552 h 1424419"/>
                  <a:gd name="connsiteX9-943" fmla="*/ 1172881 w 1306267"/>
                  <a:gd name="connsiteY9-944" fmla="*/ 1179342 h 1424419"/>
                  <a:gd name="connsiteX10-945" fmla="*/ 792288 w 1306267"/>
                  <a:gd name="connsiteY10-946" fmla="*/ 1385653 h 1424419"/>
                  <a:gd name="connsiteX11-947" fmla="*/ 522686 w 1306267"/>
                  <a:gd name="connsiteY11-948" fmla="*/ 1384922 h 1424419"/>
                  <a:gd name="connsiteX12-949" fmla="*/ 90241 w 1306267"/>
                  <a:gd name="connsiteY12-950" fmla="*/ 1150634 h 1424419"/>
                  <a:gd name="connsiteX13-951" fmla="*/ 55672 w 1306267"/>
                  <a:gd name="connsiteY13-952" fmla="*/ 1124403 h 1424419"/>
                  <a:gd name="connsiteX14-953" fmla="*/ 667 w 1306267"/>
                  <a:gd name="connsiteY14-954" fmla="*/ 999105 h 1424419"/>
                  <a:gd name="connsiteX15-955" fmla="*/ 0 w 1306267"/>
                  <a:gd name="connsiteY15-956" fmla="*/ 972364 h 1424419"/>
                  <a:gd name="connsiteX16-957" fmla="*/ 2496 w 1306267"/>
                  <a:gd name="connsiteY16-958" fmla="*/ 463106 h 1424419"/>
                  <a:gd name="connsiteX17-959" fmla="*/ 2458 w 1306267"/>
                  <a:gd name="connsiteY17-960" fmla="*/ 429563 h 1424419"/>
                  <a:gd name="connsiteX18-961" fmla="*/ 75248 w 1306267"/>
                  <a:gd name="connsiteY18-962" fmla="*/ 303202 h 1424419"/>
                  <a:gd name="connsiteX19-963" fmla="*/ 106293 w 1306267"/>
                  <a:gd name="connsiteY19-964" fmla="*/ 282597 h 1424419"/>
                  <a:gd name="connsiteX20-965" fmla="*/ 541533 w 1306267"/>
                  <a:gd name="connsiteY20-966" fmla="*/ 38110 h 1424419"/>
                  <a:gd name="connsiteX21-967" fmla="*/ 653528 w 1306267"/>
                  <a:gd name="connsiteY21-968" fmla="*/ 0 h 1424419"/>
                  <a:gd name="connsiteX0-969" fmla="*/ 653528 w 1306267"/>
                  <a:gd name="connsiteY0-970" fmla="*/ 0 h 1424419"/>
                  <a:gd name="connsiteX1-971" fmla="*/ 757287 w 1306267"/>
                  <a:gd name="connsiteY1-972" fmla="*/ 32444 h 1424419"/>
                  <a:gd name="connsiteX2-973" fmla="*/ 1206876 w 1306267"/>
                  <a:gd name="connsiteY2-974" fmla="*/ 284945 h 1424419"/>
                  <a:gd name="connsiteX3-975" fmla="*/ 1237706 w 1306267"/>
                  <a:gd name="connsiteY3-976" fmla="*/ 306775 h 1424419"/>
                  <a:gd name="connsiteX4-977" fmla="*/ 1301712 w 1306267"/>
                  <a:gd name="connsiteY4-978" fmla="*/ 442384 h 1424419"/>
                  <a:gd name="connsiteX5-979" fmla="*/ 1303099 w 1306267"/>
                  <a:gd name="connsiteY5-980" fmla="*/ 495558 h 1424419"/>
                  <a:gd name="connsiteX6-981" fmla="*/ 1303099 w 1306267"/>
                  <a:gd name="connsiteY6-982" fmla="*/ 952393 h 1424419"/>
                  <a:gd name="connsiteX7-983" fmla="*/ 1305306 w 1306267"/>
                  <a:gd name="connsiteY7-984" fmla="*/ 990115 h 1424419"/>
                  <a:gd name="connsiteX8-985" fmla="*/ 1255800 w 1306267"/>
                  <a:gd name="connsiteY8-986" fmla="*/ 1142552 h 1424419"/>
                  <a:gd name="connsiteX9-987" fmla="*/ 1172881 w 1306267"/>
                  <a:gd name="connsiteY9-988" fmla="*/ 1179342 h 1424419"/>
                  <a:gd name="connsiteX10-989" fmla="*/ 792288 w 1306267"/>
                  <a:gd name="connsiteY10-990" fmla="*/ 1385653 h 1424419"/>
                  <a:gd name="connsiteX11-991" fmla="*/ 522686 w 1306267"/>
                  <a:gd name="connsiteY11-992" fmla="*/ 1384922 h 1424419"/>
                  <a:gd name="connsiteX12-993" fmla="*/ 90241 w 1306267"/>
                  <a:gd name="connsiteY12-994" fmla="*/ 1150634 h 1424419"/>
                  <a:gd name="connsiteX13-995" fmla="*/ 55672 w 1306267"/>
                  <a:gd name="connsiteY13-996" fmla="*/ 1124403 h 1424419"/>
                  <a:gd name="connsiteX14-997" fmla="*/ 667 w 1306267"/>
                  <a:gd name="connsiteY14-998" fmla="*/ 999105 h 1424419"/>
                  <a:gd name="connsiteX15-999" fmla="*/ 0 w 1306267"/>
                  <a:gd name="connsiteY15-1000" fmla="*/ 972364 h 1424419"/>
                  <a:gd name="connsiteX16-1001" fmla="*/ 2496 w 1306267"/>
                  <a:gd name="connsiteY16-1002" fmla="*/ 463106 h 1424419"/>
                  <a:gd name="connsiteX17-1003" fmla="*/ 2458 w 1306267"/>
                  <a:gd name="connsiteY17-1004" fmla="*/ 429563 h 1424419"/>
                  <a:gd name="connsiteX18-1005" fmla="*/ 75248 w 1306267"/>
                  <a:gd name="connsiteY18-1006" fmla="*/ 303202 h 1424419"/>
                  <a:gd name="connsiteX19-1007" fmla="*/ 106293 w 1306267"/>
                  <a:gd name="connsiteY19-1008" fmla="*/ 282597 h 1424419"/>
                  <a:gd name="connsiteX20-1009" fmla="*/ 541533 w 1306267"/>
                  <a:gd name="connsiteY20-1010" fmla="*/ 38110 h 1424419"/>
                  <a:gd name="connsiteX21-1011" fmla="*/ 653528 w 1306267"/>
                  <a:gd name="connsiteY21-1012" fmla="*/ 0 h 1424419"/>
                  <a:gd name="connsiteX0-1013" fmla="*/ 653528 w 1306267"/>
                  <a:gd name="connsiteY0-1014" fmla="*/ 0 h 1424419"/>
                  <a:gd name="connsiteX1-1015" fmla="*/ 757287 w 1306267"/>
                  <a:gd name="connsiteY1-1016" fmla="*/ 32444 h 1424419"/>
                  <a:gd name="connsiteX2-1017" fmla="*/ 1206876 w 1306267"/>
                  <a:gd name="connsiteY2-1018" fmla="*/ 284945 h 1424419"/>
                  <a:gd name="connsiteX3-1019" fmla="*/ 1237706 w 1306267"/>
                  <a:gd name="connsiteY3-1020" fmla="*/ 306775 h 1424419"/>
                  <a:gd name="connsiteX4-1021" fmla="*/ 1301712 w 1306267"/>
                  <a:gd name="connsiteY4-1022" fmla="*/ 442384 h 1424419"/>
                  <a:gd name="connsiteX5-1023" fmla="*/ 1303099 w 1306267"/>
                  <a:gd name="connsiteY5-1024" fmla="*/ 495558 h 1424419"/>
                  <a:gd name="connsiteX6-1025" fmla="*/ 1303099 w 1306267"/>
                  <a:gd name="connsiteY6-1026" fmla="*/ 952393 h 1424419"/>
                  <a:gd name="connsiteX7-1027" fmla="*/ 1305306 w 1306267"/>
                  <a:gd name="connsiteY7-1028" fmla="*/ 990115 h 1424419"/>
                  <a:gd name="connsiteX8-1029" fmla="*/ 1255800 w 1306267"/>
                  <a:gd name="connsiteY8-1030" fmla="*/ 1142552 h 1424419"/>
                  <a:gd name="connsiteX9-1031" fmla="*/ 1172881 w 1306267"/>
                  <a:gd name="connsiteY9-1032" fmla="*/ 1179342 h 1424419"/>
                  <a:gd name="connsiteX10-1033" fmla="*/ 792288 w 1306267"/>
                  <a:gd name="connsiteY10-1034" fmla="*/ 1385653 h 1424419"/>
                  <a:gd name="connsiteX11-1035" fmla="*/ 522686 w 1306267"/>
                  <a:gd name="connsiteY11-1036" fmla="*/ 1384922 h 1424419"/>
                  <a:gd name="connsiteX12-1037" fmla="*/ 90241 w 1306267"/>
                  <a:gd name="connsiteY12-1038" fmla="*/ 1150634 h 1424419"/>
                  <a:gd name="connsiteX13-1039" fmla="*/ 55672 w 1306267"/>
                  <a:gd name="connsiteY13-1040" fmla="*/ 1124403 h 1424419"/>
                  <a:gd name="connsiteX14-1041" fmla="*/ 667 w 1306267"/>
                  <a:gd name="connsiteY14-1042" fmla="*/ 999105 h 1424419"/>
                  <a:gd name="connsiteX15-1043" fmla="*/ 0 w 1306267"/>
                  <a:gd name="connsiteY15-1044" fmla="*/ 972364 h 1424419"/>
                  <a:gd name="connsiteX16-1045" fmla="*/ 2496 w 1306267"/>
                  <a:gd name="connsiteY16-1046" fmla="*/ 463106 h 1424419"/>
                  <a:gd name="connsiteX17-1047" fmla="*/ 2458 w 1306267"/>
                  <a:gd name="connsiteY17-1048" fmla="*/ 429563 h 1424419"/>
                  <a:gd name="connsiteX18-1049" fmla="*/ 75248 w 1306267"/>
                  <a:gd name="connsiteY18-1050" fmla="*/ 303202 h 1424419"/>
                  <a:gd name="connsiteX19-1051" fmla="*/ 106293 w 1306267"/>
                  <a:gd name="connsiteY19-1052" fmla="*/ 282597 h 1424419"/>
                  <a:gd name="connsiteX20-1053" fmla="*/ 541533 w 1306267"/>
                  <a:gd name="connsiteY20-1054" fmla="*/ 38110 h 1424419"/>
                  <a:gd name="connsiteX21-1055" fmla="*/ 653528 w 1306267"/>
                  <a:gd name="connsiteY21-1056" fmla="*/ 0 h 1424419"/>
                  <a:gd name="connsiteX0-1057" fmla="*/ 653528 w 1306267"/>
                  <a:gd name="connsiteY0-1058" fmla="*/ 0 h 1424419"/>
                  <a:gd name="connsiteX1-1059" fmla="*/ 757287 w 1306267"/>
                  <a:gd name="connsiteY1-1060" fmla="*/ 32444 h 1424419"/>
                  <a:gd name="connsiteX2-1061" fmla="*/ 1206876 w 1306267"/>
                  <a:gd name="connsiteY2-1062" fmla="*/ 284945 h 1424419"/>
                  <a:gd name="connsiteX3-1063" fmla="*/ 1237706 w 1306267"/>
                  <a:gd name="connsiteY3-1064" fmla="*/ 306775 h 1424419"/>
                  <a:gd name="connsiteX4-1065" fmla="*/ 1301712 w 1306267"/>
                  <a:gd name="connsiteY4-1066" fmla="*/ 442384 h 1424419"/>
                  <a:gd name="connsiteX5-1067" fmla="*/ 1303099 w 1306267"/>
                  <a:gd name="connsiteY5-1068" fmla="*/ 495558 h 1424419"/>
                  <a:gd name="connsiteX6-1069" fmla="*/ 1303099 w 1306267"/>
                  <a:gd name="connsiteY6-1070" fmla="*/ 952393 h 1424419"/>
                  <a:gd name="connsiteX7-1071" fmla="*/ 1305306 w 1306267"/>
                  <a:gd name="connsiteY7-1072" fmla="*/ 990115 h 1424419"/>
                  <a:gd name="connsiteX8-1073" fmla="*/ 1255800 w 1306267"/>
                  <a:gd name="connsiteY8-1074" fmla="*/ 1142552 h 1424419"/>
                  <a:gd name="connsiteX9-1075" fmla="*/ 1172881 w 1306267"/>
                  <a:gd name="connsiteY9-1076" fmla="*/ 1179342 h 1424419"/>
                  <a:gd name="connsiteX10-1077" fmla="*/ 792288 w 1306267"/>
                  <a:gd name="connsiteY10-1078" fmla="*/ 1385653 h 1424419"/>
                  <a:gd name="connsiteX11-1079" fmla="*/ 522686 w 1306267"/>
                  <a:gd name="connsiteY11-1080" fmla="*/ 1384922 h 1424419"/>
                  <a:gd name="connsiteX12-1081" fmla="*/ 90241 w 1306267"/>
                  <a:gd name="connsiteY12-1082" fmla="*/ 1150634 h 1424419"/>
                  <a:gd name="connsiteX13-1083" fmla="*/ 55672 w 1306267"/>
                  <a:gd name="connsiteY13-1084" fmla="*/ 1124403 h 1424419"/>
                  <a:gd name="connsiteX14-1085" fmla="*/ 667 w 1306267"/>
                  <a:gd name="connsiteY14-1086" fmla="*/ 999105 h 1424419"/>
                  <a:gd name="connsiteX15-1087" fmla="*/ 0 w 1306267"/>
                  <a:gd name="connsiteY15-1088" fmla="*/ 972364 h 1424419"/>
                  <a:gd name="connsiteX16-1089" fmla="*/ 2496 w 1306267"/>
                  <a:gd name="connsiteY16-1090" fmla="*/ 463106 h 1424419"/>
                  <a:gd name="connsiteX17-1091" fmla="*/ 2458 w 1306267"/>
                  <a:gd name="connsiteY17-1092" fmla="*/ 429563 h 1424419"/>
                  <a:gd name="connsiteX18-1093" fmla="*/ 75248 w 1306267"/>
                  <a:gd name="connsiteY18-1094" fmla="*/ 303202 h 1424419"/>
                  <a:gd name="connsiteX19-1095" fmla="*/ 106293 w 1306267"/>
                  <a:gd name="connsiteY19-1096" fmla="*/ 282597 h 1424419"/>
                  <a:gd name="connsiteX20-1097" fmla="*/ 541533 w 1306267"/>
                  <a:gd name="connsiteY20-1098" fmla="*/ 38110 h 1424419"/>
                  <a:gd name="connsiteX21-1099" fmla="*/ 653528 w 1306267"/>
                  <a:gd name="connsiteY21-1100" fmla="*/ 0 h 1424419"/>
                  <a:gd name="connsiteX0-1101" fmla="*/ 653528 w 1306267"/>
                  <a:gd name="connsiteY0-1102" fmla="*/ 0 h 1424419"/>
                  <a:gd name="connsiteX1-1103" fmla="*/ 757287 w 1306267"/>
                  <a:gd name="connsiteY1-1104" fmla="*/ 32444 h 1424419"/>
                  <a:gd name="connsiteX2-1105" fmla="*/ 1206876 w 1306267"/>
                  <a:gd name="connsiteY2-1106" fmla="*/ 284945 h 1424419"/>
                  <a:gd name="connsiteX3-1107" fmla="*/ 1237706 w 1306267"/>
                  <a:gd name="connsiteY3-1108" fmla="*/ 306775 h 1424419"/>
                  <a:gd name="connsiteX4-1109" fmla="*/ 1301712 w 1306267"/>
                  <a:gd name="connsiteY4-1110" fmla="*/ 442384 h 1424419"/>
                  <a:gd name="connsiteX5-1111" fmla="*/ 1303099 w 1306267"/>
                  <a:gd name="connsiteY5-1112" fmla="*/ 495558 h 1424419"/>
                  <a:gd name="connsiteX6-1113" fmla="*/ 1303099 w 1306267"/>
                  <a:gd name="connsiteY6-1114" fmla="*/ 952393 h 1424419"/>
                  <a:gd name="connsiteX7-1115" fmla="*/ 1305306 w 1306267"/>
                  <a:gd name="connsiteY7-1116" fmla="*/ 990115 h 1424419"/>
                  <a:gd name="connsiteX8-1117" fmla="*/ 1255800 w 1306267"/>
                  <a:gd name="connsiteY8-1118" fmla="*/ 1142552 h 1424419"/>
                  <a:gd name="connsiteX9-1119" fmla="*/ 1172881 w 1306267"/>
                  <a:gd name="connsiteY9-1120" fmla="*/ 1179342 h 1424419"/>
                  <a:gd name="connsiteX10-1121" fmla="*/ 792288 w 1306267"/>
                  <a:gd name="connsiteY10-1122" fmla="*/ 1385653 h 1424419"/>
                  <a:gd name="connsiteX11-1123" fmla="*/ 522686 w 1306267"/>
                  <a:gd name="connsiteY11-1124" fmla="*/ 1384922 h 1424419"/>
                  <a:gd name="connsiteX12-1125" fmla="*/ 90241 w 1306267"/>
                  <a:gd name="connsiteY12-1126" fmla="*/ 1150634 h 1424419"/>
                  <a:gd name="connsiteX13-1127" fmla="*/ 48904 w 1306267"/>
                  <a:gd name="connsiteY13-1128" fmla="*/ 1124403 h 1424419"/>
                  <a:gd name="connsiteX14-1129" fmla="*/ 667 w 1306267"/>
                  <a:gd name="connsiteY14-1130" fmla="*/ 999105 h 1424419"/>
                  <a:gd name="connsiteX15-1131" fmla="*/ 0 w 1306267"/>
                  <a:gd name="connsiteY15-1132" fmla="*/ 972364 h 1424419"/>
                  <a:gd name="connsiteX16-1133" fmla="*/ 2496 w 1306267"/>
                  <a:gd name="connsiteY16-1134" fmla="*/ 463106 h 1424419"/>
                  <a:gd name="connsiteX17-1135" fmla="*/ 2458 w 1306267"/>
                  <a:gd name="connsiteY17-1136" fmla="*/ 429563 h 1424419"/>
                  <a:gd name="connsiteX18-1137" fmla="*/ 75248 w 1306267"/>
                  <a:gd name="connsiteY18-1138" fmla="*/ 303202 h 1424419"/>
                  <a:gd name="connsiteX19-1139" fmla="*/ 106293 w 1306267"/>
                  <a:gd name="connsiteY19-1140" fmla="*/ 282597 h 1424419"/>
                  <a:gd name="connsiteX20-1141" fmla="*/ 541533 w 1306267"/>
                  <a:gd name="connsiteY20-1142" fmla="*/ 38110 h 1424419"/>
                  <a:gd name="connsiteX21-1143" fmla="*/ 653528 w 1306267"/>
                  <a:gd name="connsiteY21-1144" fmla="*/ 0 h 1424419"/>
                  <a:gd name="connsiteX0-1145" fmla="*/ 653528 w 1306267"/>
                  <a:gd name="connsiteY0-1146" fmla="*/ 0 h 1424419"/>
                  <a:gd name="connsiteX1-1147" fmla="*/ 757287 w 1306267"/>
                  <a:gd name="connsiteY1-1148" fmla="*/ 32444 h 1424419"/>
                  <a:gd name="connsiteX2-1149" fmla="*/ 1206876 w 1306267"/>
                  <a:gd name="connsiteY2-1150" fmla="*/ 284945 h 1424419"/>
                  <a:gd name="connsiteX3-1151" fmla="*/ 1237706 w 1306267"/>
                  <a:gd name="connsiteY3-1152" fmla="*/ 306775 h 1424419"/>
                  <a:gd name="connsiteX4-1153" fmla="*/ 1301712 w 1306267"/>
                  <a:gd name="connsiteY4-1154" fmla="*/ 442384 h 1424419"/>
                  <a:gd name="connsiteX5-1155" fmla="*/ 1303099 w 1306267"/>
                  <a:gd name="connsiteY5-1156" fmla="*/ 495558 h 1424419"/>
                  <a:gd name="connsiteX6-1157" fmla="*/ 1303099 w 1306267"/>
                  <a:gd name="connsiteY6-1158" fmla="*/ 952393 h 1424419"/>
                  <a:gd name="connsiteX7-1159" fmla="*/ 1305306 w 1306267"/>
                  <a:gd name="connsiteY7-1160" fmla="*/ 990115 h 1424419"/>
                  <a:gd name="connsiteX8-1161" fmla="*/ 1255800 w 1306267"/>
                  <a:gd name="connsiteY8-1162" fmla="*/ 1142552 h 1424419"/>
                  <a:gd name="connsiteX9-1163" fmla="*/ 1172881 w 1306267"/>
                  <a:gd name="connsiteY9-1164" fmla="*/ 1179342 h 1424419"/>
                  <a:gd name="connsiteX10-1165" fmla="*/ 792288 w 1306267"/>
                  <a:gd name="connsiteY10-1166" fmla="*/ 1385653 h 1424419"/>
                  <a:gd name="connsiteX11-1167" fmla="*/ 522686 w 1306267"/>
                  <a:gd name="connsiteY11-1168" fmla="*/ 1384922 h 1424419"/>
                  <a:gd name="connsiteX12-1169" fmla="*/ 90241 w 1306267"/>
                  <a:gd name="connsiteY12-1170" fmla="*/ 1150634 h 1424419"/>
                  <a:gd name="connsiteX13-1171" fmla="*/ 48904 w 1306267"/>
                  <a:gd name="connsiteY13-1172" fmla="*/ 1124403 h 1424419"/>
                  <a:gd name="connsiteX14-1173" fmla="*/ 667 w 1306267"/>
                  <a:gd name="connsiteY14-1174" fmla="*/ 999105 h 1424419"/>
                  <a:gd name="connsiteX15-1175" fmla="*/ 0 w 1306267"/>
                  <a:gd name="connsiteY15-1176" fmla="*/ 972364 h 1424419"/>
                  <a:gd name="connsiteX16-1177" fmla="*/ 2496 w 1306267"/>
                  <a:gd name="connsiteY16-1178" fmla="*/ 463106 h 1424419"/>
                  <a:gd name="connsiteX17-1179" fmla="*/ 2458 w 1306267"/>
                  <a:gd name="connsiteY17-1180" fmla="*/ 429563 h 1424419"/>
                  <a:gd name="connsiteX18-1181" fmla="*/ 75248 w 1306267"/>
                  <a:gd name="connsiteY18-1182" fmla="*/ 303202 h 1424419"/>
                  <a:gd name="connsiteX19-1183" fmla="*/ 106293 w 1306267"/>
                  <a:gd name="connsiteY19-1184" fmla="*/ 282597 h 1424419"/>
                  <a:gd name="connsiteX20-1185" fmla="*/ 541533 w 1306267"/>
                  <a:gd name="connsiteY20-1186" fmla="*/ 38110 h 1424419"/>
                  <a:gd name="connsiteX21-1187" fmla="*/ 653528 w 1306267"/>
                  <a:gd name="connsiteY21-1188" fmla="*/ 0 h 1424419"/>
                  <a:gd name="connsiteX0-1189" fmla="*/ 653528 w 1306267"/>
                  <a:gd name="connsiteY0-1190" fmla="*/ 0 h 1424419"/>
                  <a:gd name="connsiteX1-1191" fmla="*/ 757287 w 1306267"/>
                  <a:gd name="connsiteY1-1192" fmla="*/ 32444 h 1424419"/>
                  <a:gd name="connsiteX2-1193" fmla="*/ 1206876 w 1306267"/>
                  <a:gd name="connsiteY2-1194" fmla="*/ 284945 h 1424419"/>
                  <a:gd name="connsiteX3-1195" fmla="*/ 1237706 w 1306267"/>
                  <a:gd name="connsiteY3-1196" fmla="*/ 306775 h 1424419"/>
                  <a:gd name="connsiteX4-1197" fmla="*/ 1301712 w 1306267"/>
                  <a:gd name="connsiteY4-1198" fmla="*/ 442384 h 1424419"/>
                  <a:gd name="connsiteX5-1199" fmla="*/ 1303099 w 1306267"/>
                  <a:gd name="connsiteY5-1200" fmla="*/ 495558 h 1424419"/>
                  <a:gd name="connsiteX6-1201" fmla="*/ 1303099 w 1306267"/>
                  <a:gd name="connsiteY6-1202" fmla="*/ 952393 h 1424419"/>
                  <a:gd name="connsiteX7-1203" fmla="*/ 1305306 w 1306267"/>
                  <a:gd name="connsiteY7-1204" fmla="*/ 990115 h 1424419"/>
                  <a:gd name="connsiteX8-1205" fmla="*/ 1255800 w 1306267"/>
                  <a:gd name="connsiteY8-1206" fmla="*/ 1142552 h 1424419"/>
                  <a:gd name="connsiteX9-1207" fmla="*/ 1172881 w 1306267"/>
                  <a:gd name="connsiteY9-1208" fmla="*/ 1179342 h 1424419"/>
                  <a:gd name="connsiteX10-1209" fmla="*/ 792288 w 1306267"/>
                  <a:gd name="connsiteY10-1210" fmla="*/ 1385653 h 1424419"/>
                  <a:gd name="connsiteX11-1211" fmla="*/ 522686 w 1306267"/>
                  <a:gd name="connsiteY11-1212" fmla="*/ 1384922 h 1424419"/>
                  <a:gd name="connsiteX12-1213" fmla="*/ 90241 w 1306267"/>
                  <a:gd name="connsiteY12-1214" fmla="*/ 1150634 h 1424419"/>
                  <a:gd name="connsiteX13-1215" fmla="*/ 48904 w 1306267"/>
                  <a:gd name="connsiteY13-1216" fmla="*/ 1124403 h 1424419"/>
                  <a:gd name="connsiteX14-1217" fmla="*/ 667 w 1306267"/>
                  <a:gd name="connsiteY14-1218" fmla="*/ 999105 h 1424419"/>
                  <a:gd name="connsiteX15-1219" fmla="*/ 0 w 1306267"/>
                  <a:gd name="connsiteY15-1220" fmla="*/ 972364 h 1424419"/>
                  <a:gd name="connsiteX16-1221" fmla="*/ 2496 w 1306267"/>
                  <a:gd name="connsiteY16-1222" fmla="*/ 463106 h 1424419"/>
                  <a:gd name="connsiteX17-1223" fmla="*/ 2458 w 1306267"/>
                  <a:gd name="connsiteY17-1224" fmla="*/ 429563 h 1424419"/>
                  <a:gd name="connsiteX18-1225" fmla="*/ 75248 w 1306267"/>
                  <a:gd name="connsiteY18-1226" fmla="*/ 303202 h 1424419"/>
                  <a:gd name="connsiteX19-1227" fmla="*/ 106293 w 1306267"/>
                  <a:gd name="connsiteY19-1228" fmla="*/ 282597 h 1424419"/>
                  <a:gd name="connsiteX20-1229" fmla="*/ 541533 w 1306267"/>
                  <a:gd name="connsiteY20-1230" fmla="*/ 38110 h 1424419"/>
                  <a:gd name="connsiteX21-1231" fmla="*/ 653528 w 1306267"/>
                  <a:gd name="connsiteY21-1232" fmla="*/ 0 h 1424419"/>
                  <a:gd name="connsiteX0-1233" fmla="*/ 653528 w 1306267"/>
                  <a:gd name="connsiteY0-1234" fmla="*/ 0 h 1424419"/>
                  <a:gd name="connsiteX1-1235" fmla="*/ 757287 w 1306267"/>
                  <a:gd name="connsiteY1-1236" fmla="*/ 32444 h 1424419"/>
                  <a:gd name="connsiteX2-1237" fmla="*/ 1206876 w 1306267"/>
                  <a:gd name="connsiteY2-1238" fmla="*/ 284945 h 1424419"/>
                  <a:gd name="connsiteX3-1239" fmla="*/ 1237706 w 1306267"/>
                  <a:gd name="connsiteY3-1240" fmla="*/ 306775 h 1424419"/>
                  <a:gd name="connsiteX4-1241" fmla="*/ 1301712 w 1306267"/>
                  <a:gd name="connsiteY4-1242" fmla="*/ 442384 h 1424419"/>
                  <a:gd name="connsiteX5-1243" fmla="*/ 1303099 w 1306267"/>
                  <a:gd name="connsiteY5-1244" fmla="*/ 495558 h 1424419"/>
                  <a:gd name="connsiteX6-1245" fmla="*/ 1303099 w 1306267"/>
                  <a:gd name="connsiteY6-1246" fmla="*/ 952393 h 1424419"/>
                  <a:gd name="connsiteX7-1247" fmla="*/ 1305306 w 1306267"/>
                  <a:gd name="connsiteY7-1248" fmla="*/ 990115 h 1424419"/>
                  <a:gd name="connsiteX8-1249" fmla="*/ 1255800 w 1306267"/>
                  <a:gd name="connsiteY8-1250" fmla="*/ 1142552 h 1424419"/>
                  <a:gd name="connsiteX9-1251" fmla="*/ 1172881 w 1306267"/>
                  <a:gd name="connsiteY9-1252" fmla="*/ 1179342 h 1424419"/>
                  <a:gd name="connsiteX10-1253" fmla="*/ 792288 w 1306267"/>
                  <a:gd name="connsiteY10-1254" fmla="*/ 1385653 h 1424419"/>
                  <a:gd name="connsiteX11-1255" fmla="*/ 522686 w 1306267"/>
                  <a:gd name="connsiteY11-1256" fmla="*/ 1384922 h 1424419"/>
                  <a:gd name="connsiteX12-1257" fmla="*/ 90241 w 1306267"/>
                  <a:gd name="connsiteY12-1258" fmla="*/ 1150634 h 1424419"/>
                  <a:gd name="connsiteX13-1259" fmla="*/ 48904 w 1306267"/>
                  <a:gd name="connsiteY13-1260" fmla="*/ 1124403 h 1424419"/>
                  <a:gd name="connsiteX14-1261" fmla="*/ 667 w 1306267"/>
                  <a:gd name="connsiteY14-1262" fmla="*/ 999105 h 1424419"/>
                  <a:gd name="connsiteX15-1263" fmla="*/ 0 w 1306267"/>
                  <a:gd name="connsiteY15-1264" fmla="*/ 972364 h 1424419"/>
                  <a:gd name="connsiteX16-1265" fmla="*/ 2496 w 1306267"/>
                  <a:gd name="connsiteY16-1266" fmla="*/ 463106 h 1424419"/>
                  <a:gd name="connsiteX17-1267" fmla="*/ 2458 w 1306267"/>
                  <a:gd name="connsiteY17-1268" fmla="*/ 429563 h 1424419"/>
                  <a:gd name="connsiteX18-1269" fmla="*/ 75248 w 1306267"/>
                  <a:gd name="connsiteY18-1270" fmla="*/ 303202 h 1424419"/>
                  <a:gd name="connsiteX19-1271" fmla="*/ 106293 w 1306267"/>
                  <a:gd name="connsiteY19-1272" fmla="*/ 282597 h 1424419"/>
                  <a:gd name="connsiteX20-1273" fmla="*/ 541533 w 1306267"/>
                  <a:gd name="connsiteY20-1274" fmla="*/ 38110 h 1424419"/>
                  <a:gd name="connsiteX21-1275" fmla="*/ 653528 w 1306267"/>
                  <a:gd name="connsiteY21-1276" fmla="*/ 0 h 1424419"/>
                  <a:gd name="connsiteX0-1277" fmla="*/ 653528 w 1306267"/>
                  <a:gd name="connsiteY0-1278" fmla="*/ 0 h 1424419"/>
                  <a:gd name="connsiteX1-1279" fmla="*/ 757287 w 1306267"/>
                  <a:gd name="connsiteY1-1280" fmla="*/ 32444 h 1424419"/>
                  <a:gd name="connsiteX2-1281" fmla="*/ 1206876 w 1306267"/>
                  <a:gd name="connsiteY2-1282" fmla="*/ 284945 h 1424419"/>
                  <a:gd name="connsiteX3-1283" fmla="*/ 1237706 w 1306267"/>
                  <a:gd name="connsiteY3-1284" fmla="*/ 306775 h 1424419"/>
                  <a:gd name="connsiteX4-1285" fmla="*/ 1301712 w 1306267"/>
                  <a:gd name="connsiteY4-1286" fmla="*/ 442384 h 1424419"/>
                  <a:gd name="connsiteX5-1287" fmla="*/ 1303099 w 1306267"/>
                  <a:gd name="connsiteY5-1288" fmla="*/ 495558 h 1424419"/>
                  <a:gd name="connsiteX6-1289" fmla="*/ 1303099 w 1306267"/>
                  <a:gd name="connsiteY6-1290" fmla="*/ 952393 h 1424419"/>
                  <a:gd name="connsiteX7-1291" fmla="*/ 1305306 w 1306267"/>
                  <a:gd name="connsiteY7-1292" fmla="*/ 990115 h 1424419"/>
                  <a:gd name="connsiteX8-1293" fmla="*/ 1255800 w 1306267"/>
                  <a:gd name="connsiteY8-1294" fmla="*/ 1142552 h 1424419"/>
                  <a:gd name="connsiteX9-1295" fmla="*/ 1172881 w 1306267"/>
                  <a:gd name="connsiteY9-1296" fmla="*/ 1179342 h 1424419"/>
                  <a:gd name="connsiteX10-1297" fmla="*/ 792288 w 1306267"/>
                  <a:gd name="connsiteY10-1298" fmla="*/ 1385653 h 1424419"/>
                  <a:gd name="connsiteX11-1299" fmla="*/ 522686 w 1306267"/>
                  <a:gd name="connsiteY11-1300" fmla="*/ 1384922 h 1424419"/>
                  <a:gd name="connsiteX12-1301" fmla="*/ 97009 w 1306267"/>
                  <a:gd name="connsiteY12-1302" fmla="*/ 1161462 h 1424419"/>
                  <a:gd name="connsiteX13-1303" fmla="*/ 48904 w 1306267"/>
                  <a:gd name="connsiteY13-1304" fmla="*/ 1124403 h 1424419"/>
                  <a:gd name="connsiteX14-1305" fmla="*/ 667 w 1306267"/>
                  <a:gd name="connsiteY14-1306" fmla="*/ 999105 h 1424419"/>
                  <a:gd name="connsiteX15-1307" fmla="*/ 0 w 1306267"/>
                  <a:gd name="connsiteY15-1308" fmla="*/ 972364 h 1424419"/>
                  <a:gd name="connsiteX16-1309" fmla="*/ 2496 w 1306267"/>
                  <a:gd name="connsiteY16-1310" fmla="*/ 463106 h 1424419"/>
                  <a:gd name="connsiteX17-1311" fmla="*/ 2458 w 1306267"/>
                  <a:gd name="connsiteY17-1312" fmla="*/ 429563 h 1424419"/>
                  <a:gd name="connsiteX18-1313" fmla="*/ 75248 w 1306267"/>
                  <a:gd name="connsiteY18-1314" fmla="*/ 303202 h 1424419"/>
                  <a:gd name="connsiteX19-1315" fmla="*/ 106293 w 1306267"/>
                  <a:gd name="connsiteY19-1316" fmla="*/ 282597 h 1424419"/>
                  <a:gd name="connsiteX20-1317" fmla="*/ 541533 w 1306267"/>
                  <a:gd name="connsiteY20-1318" fmla="*/ 38110 h 1424419"/>
                  <a:gd name="connsiteX21-1319" fmla="*/ 653528 w 1306267"/>
                  <a:gd name="connsiteY21-1320" fmla="*/ 0 h 1424419"/>
                  <a:gd name="connsiteX0-1321" fmla="*/ 653528 w 1306267"/>
                  <a:gd name="connsiteY0-1322" fmla="*/ 0 h 1424419"/>
                  <a:gd name="connsiteX1-1323" fmla="*/ 757287 w 1306267"/>
                  <a:gd name="connsiteY1-1324" fmla="*/ 32444 h 1424419"/>
                  <a:gd name="connsiteX2-1325" fmla="*/ 1206876 w 1306267"/>
                  <a:gd name="connsiteY2-1326" fmla="*/ 284945 h 1424419"/>
                  <a:gd name="connsiteX3-1327" fmla="*/ 1237706 w 1306267"/>
                  <a:gd name="connsiteY3-1328" fmla="*/ 306775 h 1424419"/>
                  <a:gd name="connsiteX4-1329" fmla="*/ 1301712 w 1306267"/>
                  <a:gd name="connsiteY4-1330" fmla="*/ 442384 h 1424419"/>
                  <a:gd name="connsiteX5-1331" fmla="*/ 1303099 w 1306267"/>
                  <a:gd name="connsiteY5-1332" fmla="*/ 495558 h 1424419"/>
                  <a:gd name="connsiteX6-1333" fmla="*/ 1303099 w 1306267"/>
                  <a:gd name="connsiteY6-1334" fmla="*/ 952393 h 1424419"/>
                  <a:gd name="connsiteX7-1335" fmla="*/ 1305306 w 1306267"/>
                  <a:gd name="connsiteY7-1336" fmla="*/ 990115 h 1424419"/>
                  <a:gd name="connsiteX8-1337" fmla="*/ 1255800 w 1306267"/>
                  <a:gd name="connsiteY8-1338" fmla="*/ 1142552 h 1424419"/>
                  <a:gd name="connsiteX9-1339" fmla="*/ 1172881 w 1306267"/>
                  <a:gd name="connsiteY9-1340" fmla="*/ 1179342 h 1424419"/>
                  <a:gd name="connsiteX10-1341" fmla="*/ 792288 w 1306267"/>
                  <a:gd name="connsiteY10-1342" fmla="*/ 1385653 h 1424419"/>
                  <a:gd name="connsiteX11-1343" fmla="*/ 522686 w 1306267"/>
                  <a:gd name="connsiteY11-1344" fmla="*/ 1384922 h 1424419"/>
                  <a:gd name="connsiteX12-1345" fmla="*/ 97009 w 1306267"/>
                  <a:gd name="connsiteY12-1346" fmla="*/ 1161462 h 1424419"/>
                  <a:gd name="connsiteX13-1347" fmla="*/ 48904 w 1306267"/>
                  <a:gd name="connsiteY13-1348" fmla="*/ 1124403 h 1424419"/>
                  <a:gd name="connsiteX14-1349" fmla="*/ 667 w 1306267"/>
                  <a:gd name="connsiteY14-1350" fmla="*/ 999105 h 1424419"/>
                  <a:gd name="connsiteX15-1351" fmla="*/ 0 w 1306267"/>
                  <a:gd name="connsiteY15-1352" fmla="*/ 972364 h 1424419"/>
                  <a:gd name="connsiteX16-1353" fmla="*/ 2496 w 1306267"/>
                  <a:gd name="connsiteY16-1354" fmla="*/ 463106 h 1424419"/>
                  <a:gd name="connsiteX17-1355" fmla="*/ 2458 w 1306267"/>
                  <a:gd name="connsiteY17-1356" fmla="*/ 429563 h 1424419"/>
                  <a:gd name="connsiteX18-1357" fmla="*/ 75248 w 1306267"/>
                  <a:gd name="connsiteY18-1358" fmla="*/ 303202 h 1424419"/>
                  <a:gd name="connsiteX19-1359" fmla="*/ 106293 w 1306267"/>
                  <a:gd name="connsiteY19-1360" fmla="*/ 282597 h 1424419"/>
                  <a:gd name="connsiteX20-1361" fmla="*/ 541533 w 1306267"/>
                  <a:gd name="connsiteY20-1362" fmla="*/ 38110 h 1424419"/>
                  <a:gd name="connsiteX21-1363" fmla="*/ 653528 w 1306267"/>
                  <a:gd name="connsiteY21-1364" fmla="*/ 0 h 1424419"/>
                  <a:gd name="connsiteX0-1365" fmla="*/ 653528 w 1306267"/>
                  <a:gd name="connsiteY0-1366" fmla="*/ 0 h 1424419"/>
                  <a:gd name="connsiteX1-1367" fmla="*/ 757287 w 1306267"/>
                  <a:gd name="connsiteY1-1368" fmla="*/ 32444 h 1424419"/>
                  <a:gd name="connsiteX2-1369" fmla="*/ 1206876 w 1306267"/>
                  <a:gd name="connsiteY2-1370" fmla="*/ 284945 h 1424419"/>
                  <a:gd name="connsiteX3-1371" fmla="*/ 1237706 w 1306267"/>
                  <a:gd name="connsiteY3-1372" fmla="*/ 306775 h 1424419"/>
                  <a:gd name="connsiteX4-1373" fmla="*/ 1301712 w 1306267"/>
                  <a:gd name="connsiteY4-1374" fmla="*/ 442384 h 1424419"/>
                  <a:gd name="connsiteX5-1375" fmla="*/ 1303099 w 1306267"/>
                  <a:gd name="connsiteY5-1376" fmla="*/ 495558 h 1424419"/>
                  <a:gd name="connsiteX6-1377" fmla="*/ 1303099 w 1306267"/>
                  <a:gd name="connsiteY6-1378" fmla="*/ 952393 h 1424419"/>
                  <a:gd name="connsiteX7-1379" fmla="*/ 1305306 w 1306267"/>
                  <a:gd name="connsiteY7-1380" fmla="*/ 990115 h 1424419"/>
                  <a:gd name="connsiteX8-1381" fmla="*/ 1255800 w 1306267"/>
                  <a:gd name="connsiteY8-1382" fmla="*/ 1142552 h 1424419"/>
                  <a:gd name="connsiteX9-1383" fmla="*/ 1172881 w 1306267"/>
                  <a:gd name="connsiteY9-1384" fmla="*/ 1179342 h 1424419"/>
                  <a:gd name="connsiteX10-1385" fmla="*/ 792288 w 1306267"/>
                  <a:gd name="connsiteY10-1386" fmla="*/ 1385653 h 1424419"/>
                  <a:gd name="connsiteX11-1387" fmla="*/ 522686 w 1306267"/>
                  <a:gd name="connsiteY11-1388" fmla="*/ 1384922 h 1424419"/>
                  <a:gd name="connsiteX12-1389" fmla="*/ 97009 w 1306267"/>
                  <a:gd name="connsiteY12-1390" fmla="*/ 1161462 h 1424419"/>
                  <a:gd name="connsiteX13-1391" fmla="*/ 44843 w 1306267"/>
                  <a:gd name="connsiteY13-1392" fmla="*/ 1118989 h 1424419"/>
                  <a:gd name="connsiteX14-1393" fmla="*/ 667 w 1306267"/>
                  <a:gd name="connsiteY14-1394" fmla="*/ 999105 h 1424419"/>
                  <a:gd name="connsiteX15-1395" fmla="*/ 0 w 1306267"/>
                  <a:gd name="connsiteY15-1396" fmla="*/ 972364 h 1424419"/>
                  <a:gd name="connsiteX16-1397" fmla="*/ 2496 w 1306267"/>
                  <a:gd name="connsiteY16-1398" fmla="*/ 463106 h 1424419"/>
                  <a:gd name="connsiteX17-1399" fmla="*/ 2458 w 1306267"/>
                  <a:gd name="connsiteY17-1400" fmla="*/ 429563 h 1424419"/>
                  <a:gd name="connsiteX18-1401" fmla="*/ 75248 w 1306267"/>
                  <a:gd name="connsiteY18-1402" fmla="*/ 303202 h 1424419"/>
                  <a:gd name="connsiteX19-1403" fmla="*/ 106293 w 1306267"/>
                  <a:gd name="connsiteY19-1404" fmla="*/ 282597 h 1424419"/>
                  <a:gd name="connsiteX20-1405" fmla="*/ 541533 w 1306267"/>
                  <a:gd name="connsiteY20-1406" fmla="*/ 38110 h 1424419"/>
                  <a:gd name="connsiteX21-1407" fmla="*/ 653528 w 1306267"/>
                  <a:gd name="connsiteY21-1408" fmla="*/ 0 h 1424419"/>
                  <a:gd name="connsiteX0-1409" fmla="*/ 653528 w 1306267"/>
                  <a:gd name="connsiteY0-1410" fmla="*/ 0 h 1424419"/>
                  <a:gd name="connsiteX1-1411" fmla="*/ 757287 w 1306267"/>
                  <a:gd name="connsiteY1-1412" fmla="*/ 32444 h 1424419"/>
                  <a:gd name="connsiteX2-1413" fmla="*/ 1206876 w 1306267"/>
                  <a:gd name="connsiteY2-1414" fmla="*/ 284945 h 1424419"/>
                  <a:gd name="connsiteX3-1415" fmla="*/ 1237706 w 1306267"/>
                  <a:gd name="connsiteY3-1416" fmla="*/ 306775 h 1424419"/>
                  <a:gd name="connsiteX4-1417" fmla="*/ 1301712 w 1306267"/>
                  <a:gd name="connsiteY4-1418" fmla="*/ 442384 h 1424419"/>
                  <a:gd name="connsiteX5-1419" fmla="*/ 1303099 w 1306267"/>
                  <a:gd name="connsiteY5-1420" fmla="*/ 495558 h 1424419"/>
                  <a:gd name="connsiteX6-1421" fmla="*/ 1303099 w 1306267"/>
                  <a:gd name="connsiteY6-1422" fmla="*/ 952393 h 1424419"/>
                  <a:gd name="connsiteX7-1423" fmla="*/ 1305306 w 1306267"/>
                  <a:gd name="connsiteY7-1424" fmla="*/ 990115 h 1424419"/>
                  <a:gd name="connsiteX8-1425" fmla="*/ 1255800 w 1306267"/>
                  <a:gd name="connsiteY8-1426" fmla="*/ 1142552 h 1424419"/>
                  <a:gd name="connsiteX9-1427" fmla="*/ 1172881 w 1306267"/>
                  <a:gd name="connsiteY9-1428" fmla="*/ 1179342 h 1424419"/>
                  <a:gd name="connsiteX10-1429" fmla="*/ 792288 w 1306267"/>
                  <a:gd name="connsiteY10-1430" fmla="*/ 1385653 h 1424419"/>
                  <a:gd name="connsiteX11-1431" fmla="*/ 522686 w 1306267"/>
                  <a:gd name="connsiteY11-1432" fmla="*/ 1384922 h 1424419"/>
                  <a:gd name="connsiteX12-1433" fmla="*/ 97009 w 1306267"/>
                  <a:gd name="connsiteY12-1434" fmla="*/ 1161462 h 1424419"/>
                  <a:gd name="connsiteX13-1435" fmla="*/ 44843 w 1306267"/>
                  <a:gd name="connsiteY13-1436" fmla="*/ 1118989 h 1424419"/>
                  <a:gd name="connsiteX14-1437" fmla="*/ 667 w 1306267"/>
                  <a:gd name="connsiteY14-1438" fmla="*/ 999105 h 1424419"/>
                  <a:gd name="connsiteX15-1439" fmla="*/ 0 w 1306267"/>
                  <a:gd name="connsiteY15-1440" fmla="*/ 972364 h 1424419"/>
                  <a:gd name="connsiteX16-1441" fmla="*/ 2496 w 1306267"/>
                  <a:gd name="connsiteY16-1442" fmla="*/ 463106 h 1424419"/>
                  <a:gd name="connsiteX17-1443" fmla="*/ 2458 w 1306267"/>
                  <a:gd name="connsiteY17-1444" fmla="*/ 429563 h 1424419"/>
                  <a:gd name="connsiteX18-1445" fmla="*/ 75248 w 1306267"/>
                  <a:gd name="connsiteY18-1446" fmla="*/ 303202 h 1424419"/>
                  <a:gd name="connsiteX19-1447" fmla="*/ 106293 w 1306267"/>
                  <a:gd name="connsiteY19-1448" fmla="*/ 282597 h 1424419"/>
                  <a:gd name="connsiteX20-1449" fmla="*/ 541533 w 1306267"/>
                  <a:gd name="connsiteY20-1450" fmla="*/ 38110 h 1424419"/>
                  <a:gd name="connsiteX21-1451" fmla="*/ 653528 w 1306267"/>
                  <a:gd name="connsiteY21-1452" fmla="*/ 0 h 1424419"/>
                  <a:gd name="connsiteX0-1453" fmla="*/ 653528 w 1306267"/>
                  <a:gd name="connsiteY0-1454" fmla="*/ 0 h 1424419"/>
                  <a:gd name="connsiteX1-1455" fmla="*/ 757287 w 1306267"/>
                  <a:gd name="connsiteY1-1456" fmla="*/ 32444 h 1424419"/>
                  <a:gd name="connsiteX2-1457" fmla="*/ 1206876 w 1306267"/>
                  <a:gd name="connsiteY2-1458" fmla="*/ 284945 h 1424419"/>
                  <a:gd name="connsiteX3-1459" fmla="*/ 1237706 w 1306267"/>
                  <a:gd name="connsiteY3-1460" fmla="*/ 306775 h 1424419"/>
                  <a:gd name="connsiteX4-1461" fmla="*/ 1301712 w 1306267"/>
                  <a:gd name="connsiteY4-1462" fmla="*/ 442384 h 1424419"/>
                  <a:gd name="connsiteX5-1463" fmla="*/ 1303099 w 1306267"/>
                  <a:gd name="connsiteY5-1464" fmla="*/ 495558 h 1424419"/>
                  <a:gd name="connsiteX6-1465" fmla="*/ 1303099 w 1306267"/>
                  <a:gd name="connsiteY6-1466" fmla="*/ 952393 h 1424419"/>
                  <a:gd name="connsiteX7-1467" fmla="*/ 1305306 w 1306267"/>
                  <a:gd name="connsiteY7-1468" fmla="*/ 990115 h 1424419"/>
                  <a:gd name="connsiteX8-1469" fmla="*/ 1255800 w 1306267"/>
                  <a:gd name="connsiteY8-1470" fmla="*/ 1142552 h 1424419"/>
                  <a:gd name="connsiteX9-1471" fmla="*/ 1172881 w 1306267"/>
                  <a:gd name="connsiteY9-1472" fmla="*/ 1179342 h 1424419"/>
                  <a:gd name="connsiteX10-1473" fmla="*/ 792288 w 1306267"/>
                  <a:gd name="connsiteY10-1474" fmla="*/ 1385653 h 1424419"/>
                  <a:gd name="connsiteX11-1475" fmla="*/ 522686 w 1306267"/>
                  <a:gd name="connsiteY11-1476" fmla="*/ 1384922 h 1424419"/>
                  <a:gd name="connsiteX12-1477" fmla="*/ 97009 w 1306267"/>
                  <a:gd name="connsiteY12-1478" fmla="*/ 1161462 h 1424419"/>
                  <a:gd name="connsiteX13-1479" fmla="*/ 44843 w 1306267"/>
                  <a:gd name="connsiteY13-1480" fmla="*/ 1118989 h 1424419"/>
                  <a:gd name="connsiteX14-1481" fmla="*/ 667 w 1306267"/>
                  <a:gd name="connsiteY14-1482" fmla="*/ 999105 h 1424419"/>
                  <a:gd name="connsiteX15-1483" fmla="*/ 0 w 1306267"/>
                  <a:gd name="connsiteY15-1484" fmla="*/ 972364 h 1424419"/>
                  <a:gd name="connsiteX16-1485" fmla="*/ 2496 w 1306267"/>
                  <a:gd name="connsiteY16-1486" fmla="*/ 463106 h 1424419"/>
                  <a:gd name="connsiteX17-1487" fmla="*/ 2458 w 1306267"/>
                  <a:gd name="connsiteY17-1488" fmla="*/ 429563 h 1424419"/>
                  <a:gd name="connsiteX18-1489" fmla="*/ 75248 w 1306267"/>
                  <a:gd name="connsiteY18-1490" fmla="*/ 303202 h 1424419"/>
                  <a:gd name="connsiteX19-1491" fmla="*/ 106293 w 1306267"/>
                  <a:gd name="connsiteY19-1492" fmla="*/ 282597 h 1424419"/>
                  <a:gd name="connsiteX20-1493" fmla="*/ 541533 w 1306267"/>
                  <a:gd name="connsiteY20-1494" fmla="*/ 38110 h 1424419"/>
                  <a:gd name="connsiteX21-1495" fmla="*/ 653528 w 1306267"/>
                  <a:gd name="connsiteY21-1496" fmla="*/ 0 h 1424419"/>
                  <a:gd name="connsiteX0-1497" fmla="*/ 653528 w 1306267"/>
                  <a:gd name="connsiteY0-1498" fmla="*/ 0 h 1424419"/>
                  <a:gd name="connsiteX1-1499" fmla="*/ 757287 w 1306267"/>
                  <a:gd name="connsiteY1-1500" fmla="*/ 32444 h 1424419"/>
                  <a:gd name="connsiteX2-1501" fmla="*/ 1206876 w 1306267"/>
                  <a:gd name="connsiteY2-1502" fmla="*/ 284945 h 1424419"/>
                  <a:gd name="connsiteX3-1503" fmla="*/ 1237706 w 1306267"/>
                  <a:gd name="connsiteY3-1504" fmla="*/ 306775 h 1424419"/>
                  <a:gd name="connsiteX4-1505" fmla="*/ 1301712 w 1306267"/>
                  <a:gd name="connsiteY4-1506" fmla="*/ 442384 h 1424419"/>
                  <a:gd name="connsiteX5-1507" fmla="*/ 1303099 w 1306267"/>
                  <a:gd name="connsiteY5-1508" fmla="*/ 495558 h 1424419"/>
                  <a:gd name="connsiteX6-1509" fmla="*/ 1303099 w 1306267"/>
                  <a:gd name="connsiteY6-1510" fmla="*/ 952393 h 1424419"/>
                  <a:gd name="connsiteX7-1511" fmla="*/ 1305306 w 1306267"/>
                  <a:gd name="connsiteY7-1512" fmla="*/ 990115 h 1424419"/>
                  <a:gd name="connsiteX8-1513" fmla="*/ 1255800 w 1306267"/>
                  <a:gd name="connsiteY8-1514" fmla="*/ 1142552 h 1424419"/>
                  <a:gd name="connsiteX9-1515" fmla="*/ 1172881 w 1306267"/>
                  <a:gd name="connsiteY9-1516" fmla="*/ 1179342 h 1424419"/>
                  <a:gd name="connsiteX10-1517" fmla="*/ 792288 w 1306267"/>
                  <a:gd name="connsiteY10-1518" fmla="*/ 1385653 h 1424419"/>
                  <a:gd name="connsiteX11-1519" fmla="*/ 522686 w 1306267"/>
                  <a:gd name="connsiteY11-1520" fmla="*/ 1384922 h 1424419"/>
                  <a:gd name="connsiteX12-1521" fmla="*/ 94302 w 1306267"/>
                  <a:gd name="connsiteY12-1522" fmla="*/ 1158755 h 1424419"/>
                  <a:gd name="connsiteX13-1523" fmla="*/ 44843 w 1306267"/>
                  <a:gd name="connsiteY13-1524" fmla="*/ 1118989 h 1424419"/>
                  <a:gd name="connsiteX14-1525" fmla="*/ 667 w 1306267"/>
                  <a:gd name="connsiteY14-1526" fmla="*/ 999105 h 1424419"/>
                  <a:gd name="connsiteX15-1527" fmla="*/ 0 w 1306267"/>
                  <a:gd name="connsiteY15-1528" fmla="*/ 972364 h 1424419"/>
                  <a:gd name="connsiteX16-1529" fmla="*/ 2496 w 1306267"/>
                  <a:gd name="connsiteY16-1530" fmla="*/ 463106 h 1424419"/>
                  <a:gd name="connsiteX17-1531" fmla="*/ 2458 w 1306267"/>
                  <a:gd name="connsiteY17-1532" fmla="*/ 429563 h 1424419"/>
                  <a:gd name="connsiteX18-1533" fmla="*/ 75248 w 1306267"/>
                  <a:gd name="connsiteY18-1534" fmla="*/ 303202 h 1424419"/>
                  <a:gd name="connsiteX19-1535" fmla="*/ 106293 w 1306267"/>
                  <a:gd name="connsiteY19-1536" fmla="*/ 282597 h 1424419"/>
                  <a:gd name="connsiteX20-1537" fmla="*/ 541533 w 1306267"/>
                  <a:gd name="connsiteY20-1538" fmla="*/ 38110 h 1424419"/>
                  <a:gd name="connsiteX21-1539" fmla="*/ 653528 w 1306267"/>
                  <a:gd name="connsiteY21-1540" fmla="*/ 0 h 1424419"/>
                  <a:gd name="connsiteX0-1541" fmla="*/ 653528 w 1306267"/>
                  <a:gd name="connsiteY0-1542" fmla="*/ 0 h 1424419"/>
                  <a:gd name="connsiteX1-1543" fmla="*/ 757287 w 1306267"/>
                  <a:gd name="connsiteY1-1544" fmla="*/ 32444 h 1424419"/>
                  <a:gd name="connsiteX2-1545" fmla="*/ 1206876 w 1306267"/>
                  <a:gd name="connsiteY2-1546" fmla="*/ 284945 h 1424419"/>
                  <a:gd name="connsiteX3-1547" fmla="*/ 1237706 w 1306267"/>
                  <a:gd name="connsiteY3-1548" fmla="*/ 306775 h 1424419"/>
                  <a:gd name="connsiteX4-1549" fmla="*/ 1301712 w 1306267"/>
                  <a:gd name="connsiteY4-1550" fmla="*/ 442384 h 1424419"/>
                  <a:gd name="connsiteX5-1551" fmla="*/ 1303099 w 1306267"/>
                  <a:gd name="connsiteY5-1552" fmla="*/ 495558 h 1424419"/>
                  <a:gd name="connsiteX6-1553" fmla="*/ 1303099 w 1306267"/>
                  <a:gd name="connsiteY6-1554" fmla="*/ 952393 h 1424419"/>
                  <a:gd name="connsiteX7-1555" fmla="*/ 1305306 w 1306267"/>
                  <a:gd name="connsiteY7-1556" fmla="*/ 990115 h 1424419"/>
                  <a:gd name="connsiteX8-1557" fmla="*/ 1255800 w 1306267"/>
                  <a:gd name="connsiteY8-1558" fmla="*/ 1142552 h 1424419"/>
                  <a:gd name="connsiteX9-1559" fmla="*/ 1172881 w 1306267"/>
                  <a:gd name="connsiteY9-1560" fmla="*/ 1179342 h 1424419"/>
                  <a:gd name="connsiteX10-1561" fmla="*/ 792288 w 1306267"/>
                  <a:gd name="connsiteY10-1562" fmla="*/ 1385653 h 1424419"/>
                  <a:gd name="connsiteX11-1563" fmla="*/ 522686 w 1306267"/>
                  <a:gd name="connsiteY11-1564" fmla="*/ 1384922 h 1424419"/>
                  <a:gd name="connsiteX12-1565" fmla="*/ 94302 w 1306267"/>
                  <a:gd name="connsiteY12-1566" fmla="*/ 1158755 h 1424419"/>
                  <a:gd name="connsiteX13-1567" fmla="*/ 39429 w 1306267"/>
                  <a:gd name="connsiteY13-1568" fmla="*/ 1117635 h 1424419"/>
                  <a:gd name="connsiteX14-1569" fmla="*/ 667 w 1306267"/>
                  <a:gd name="connsiteY14-1570" fmla="*/ 999105 h 1424419"/>
                  <a:gd name="connsiteX15-1571" fmla="*/ 0 w 1306267"/>
                  <a:gd name="connsiteY15-1572" fmla="*/ 972364 h 1424419"/>
                  <a:gd name="connsiteX16-1573" fmla="*/ 2496 w 1306267"/>
                  <a:gd name="connsiteY16-1574" fmla="*/ 463106 h 1424419"/>
                  <a:gd name="connsiteX17-1575" fmla="*/ 2458 w 1306267"/>
                  <a:gd name="connsiteY17-1576" fmla="*/ 429563 h 1424419"/>
                  <a:gd name="connsiteX18-1577" fmla="*/ 75248 w 1306267"/>
                  <a:gd name="connsiteY18-1578" fmla="*/ 303202 h 1424419"/>
                  <a:gd name="connsiteX19-1579" fmla="*/ 106293 w 1306267"/>
                  <a:gd name="connsiteY19-1580" fmla="*/ 282597 h 1424419"/>
                  <a:gd name="connsiteX20-1581" fmla="*/ 541533 w 1306267"/>
                  <a:gd name="connsiteY20-1582" fmla="*/ 38110 h 1424419"/>
                  <a:gd name="connsiteX21-1583" fmla="*/ 653528 w 1306267"/>
                  <a:gd name="connsiteY21-1584" fmla="*/ 0 h 1424419"/>
                  <a:gd name="connsiteX0-1585" fmla="*/ 653528 w 1305333"/>
                  <a:gd name="connsiteY0-1586" fmla="*/ 0 h 1424419"/>
                  <a:gd name="connsiteX1-1587" fmla="*/ 757287 w 1305333"/>
                  <a:gd name="connsiteY1-1588" fmla="*/ 32444 h 1424419"/>
                  <a:gd name="connsiteX2-1589" fmla="*/ 1206876 w 1305333"/>
                  <a:gd name="connsiteY2-1590" fmla="*/ 284945 h 1424419"/>
                  <a:gd name="connsiteX3-1591" fmla="*/ 1237706 w 1305333"/>
                  <a:gd name="connsiteY3-1592" fmla="*/ 306775 h 1424419"/>
                  <a:gd name="connsiteX4-1593" fmla="*/ 1301712 w 1305333"/>
                  <a:gd name="connsiteY4-1594" fmla="*/ 442384 h 1424419"/>
                  <a:gd name="connsiteX5-1595" fmla="*/ 1303099 w 1305333"/>
                  <a:gd name="connsiteY5-1596" fmla="*/ 495558 h 1424419"/>
                  <a:gd name="connsiteX6-1597" fmla="*/ 1303099 w 1305333"/>
                  <a:gd name="connsiteY6-1598" fmla="*/ 952393 h 1424419"/>
                  <a:gd name="connsiteX7-1599" fmla="*/ 1305306 w 1305333"/>
                  <a:gd name="connsiteY7-1600" fmla="*/ 990115 h 1424419"/>
                  <a:gd name="connsiteX8-1601" fmla="*/ 1227376 w 1305333"/>
                  <a:gd name="connsiteY8-1602" fmla="*/ 1152027 h 1424419"/>
                  <a:gd name="connsiteX9-1603" fmla="*/ 1172881 w 1305333"/>
                  <a:gd name="connsiteY9-1604" fmla="*/ 1179342 h 1424419"/>
                  <a:gd name="connsiteX10-1605" fmla="*/ 792288 w 1305333"/>
                  <a:gd name="connsiteY10-1606" fmla="*/ 1385653 h 1424419"/>
                  <a:gd name="connsiteX11-1607" fmla="*/ 522686 w 1305333"/>
                  <a:gd name="connsiteY11-1608" fmla="*/ 1384922 h 1424419"/>
                  <a:gd name="connsiteX12-1609" fmla="*/ 94302 w 1305333"/>
                  <a:gd name="connsiteY12-1610" fmla="*/ 1158755 h 1424419"/>
                  <a:gd name="connsiteX13-1611" fmla="*/ 39429 w 1305333"/>
                  <a:gd name="connsiteY13-1612" fmla="*/ 1117635 h 1424419"/>
                  <a:gd name="connsiteX14-1613" fmla="*/ 667 w 1305333"/>
                  <a:gd name="connsiteY14-1614" fmla="*/ 999105 h 1424419"/>
                  <a:gd name="connsiteX15-1615" fmla="*/ 0 w 1305333"/>
                  <a:gd name="connsiteY15-1616" fmla="*/ 972364 h 1424419"/>
                  <a:gd name="connsiteX16-1617" fmla="*/ 2496 w 1305333"/>
                  <a:gd name="connsiteY16-1618" fmla="*/ 463106 h 1424419"/>
                  <a:gd name="connsiteX17-1619" fmla="*/ 2458 w 1305333"/>
                  <a:gd name="connsiteY17-1620" fmla="*/ 429563 h 1424419"/>
                  <a:gd name="connsiteX18-1621" fmla="*/ 75248 w 1305333"/>
                  <a:gd name="connsiteY18-1622" fmla="*/ 303202 h 1424419"/>
                  <a:gd name="connsiteX19-1623" fmla="*/ 106293 w 1305333"/>
                  <a:gd name="connsiteY19-1624" fmla="*/ 282597 h 1424419"/>
                  <a:gd name="connsiteX20-1625" fmla="*/ 541533 w 1305333"/>
                  <a:gd name="connsiteY20-1626" fmla="*/ 38110 h 1424419"/>
                  <a:gd name="connsiteX21-1627" fmla="*/ 653528 w 1305333"/>
                  <a:gd name="connsiteY21-1628" fmla="*/ 0 h 1424419"/>
                  <a:gd name="connsiteX0-1629" fmla="*/ 653528 w 1305333"/>
                  <a:gd name="connsiteY0-1630" fmla="*/ 0 h 1424419"/>
                  <a:gd name="connsiteX1-1631" fmla="*/ 757287 w 1305333"/>
                  <a:gd name="connsiteY1-1632" fmla="*/ 32444 h 1424419"/>
                  <a:gd name="connsiteX2-1633" fmla="*/ 1206876 w 1305333"/>
                  <a:gd name="connsiteY2-1634" fmla="*/ 284945 h 1424419"/>
                  <a:gd name="connsiteX3-1635" fmla="*/ 1237706 w 1305333"/>
                  <a:gd name="connsiteY3-1636" fmla="*/ 306775 h 1424419"/>
                  <a:gd name="connsiteX4-1637" fmla="*/ 1301712 w 1305333"/>
                  <a:gd name="connsiteY4-1638" fmla="*/ 442384 h 1424419"/>
                  <a:gd name="connsiteX5-1639" fmla="*/ 1303099 w 1305333"/>
                  <a:gd name="connsiteY5-1640" fmla="*/ 495558 h 1424419"/>
                  <a:gd name="connsiteX6-1641" fmla="*/ 1303099 w 1305333"/>
                  <a:gd name="connsiteY6-1642" fmla="*/ 952393 h 1424419"/>
                  <a:gd name="connsiteX7-1643" fmla="*/ 1302599 w 1305333"/>
                  <a:gd name="connsiteY7-1644" fmla="*/ 1003650 h 1424419"/>
                  <a:gd name="connsiteX8-1645" fmla="*/ 1227376 w 1305333"/>
                  <a:gd name="connsiteY8-1646" fmla="*/ 1152027 h 1424419"/>
                  <a:gd name="connsiteX9-1647" fmla="*/ 1172881 w 1305333"/>
                  <a:gd name="connsiteY9-1648" fmla="*/ 1179342 h 1424419"/>
                  <a:gd name="connsiteX10-1649" fmla="*/ 792288 w 1305333"/>
                  <a:gd name="connsiteY10-1650" fmla="*/ 1385653 h 1424419"/>
                  <a:gd name="connsiteX11-1651" fmla="*/ 522686 w 1305333"/>
                  <a:gd name="connsiteY11-1652" fmla="*/ 1384922 h 1424419"/>
                  <a:gd name="connsiteX12-1653" fmla="*/ 94302 w 1305333"/>
                  <a:gd name="connsiteY12-1654" fmla="*/ 1158755 h 1424419"/>
                  <a:gd name="connsiteX13-1655" fmla="*/ 39429 w 1305333"/>
                  <a:gd name="connsiteY13-1656" fmla="*/ 1117635 h 1424419"/>
                  <a:gd name="connsiteX14-1657" fmla="*/ 667 w 1305333"/>
                  <a:gd name="connsiteY14-1658" fmla="*/ 999105 h 1424419"/>
                  <a:gd name="connsiteX15-1659" fmla="*/ 0 w 1305333"/>
                  <a:gd name="connsiteY15-1660" fmla="*/ 972364 h 1424419"/>
                  <a:gd name="connsiteX16-1661" fmla="*/ 2496 w 1305333"/>
                  <a:gd name="connsiteY16-1662" fmla="*/ 463106 h 1424419"/>
                  <a:gd name="connsiteX17-1663" fmla="*/ 2458 w 1305333"/>
                  <a:gd name="connsiteY17-1664" fmla="*/ 429563 h 1424419"/>
                  <a:gd name="connsiteX18-1665" fmla="*/ 75248 w 1305333"/>
                  <a:gd name="connsiteY18-1666" fmla="*/ 303202 h 1424419"/>
                  <a:gd name="connsiteX19-1667" fmla="*/ 106293 w 1305333"/>
                  <a:gd name="connsiteY19-1668" fmla="*/ 282597 h 1424419"/>
                  <a:gd name="connsiteX20-1669" fmla="*/ 541533 w 1305333"/>
                  <a:gd name="connsiteY20-1670" fmla="*/ 38110 h 1424419"/>
                  <a:gd name="connsiteX21-1671" fmla="*/ 653528 w 1305333"/>
                  <a:gd name="connsiteY21-1672" fmla="*/ 0 h 1424419"/>
                  <a:gd name="connsiteX0-1673" fmla="*/ 653528 w 1305080"/>
                  <a:gd name="connsiteY0-1674" fmla="*/ 0 h 1424419"/>
                  <a:gd name="connsiteX1-1675" fmla="*/ 757287 w 1305080"/>
                  <a:gd name="connsiteY1-1676" fmla="*/ 32444 h 1424419"/>
                  <a:gd name="connsiteX2-1677" fmla="*/ 1206876 w 1305080"/>
                  <a:gd name="connsiteY2-1678" fmla="*/ 284945 h 1424419"/>
                  <a:gd name="connsiteX3-1679" fmla="*/ 1237706 w 1305080"/>
                  <a:gd name="connsiteY3-1680" fmla="*/ 306775 h 1424419"/>
                  <a:gd name="connsiteX4-1681" fmla="*/ 1301712 w 1305080"/>
                  <a:gd name="connsiteY4-1682" fmla="*/ 442384 h 1424419"/>
                  <a:gd name="connsiteX5-1683" fmla="*/ 1303099 w 1305080"/>
                  <a:gd name="connsiteY5-1684" fmla="*/ 495558 h 1424419"/>
                  <a:gd name="connsiteX6-1685" fmla="*/ 1301746 w 1305080"/>
                  <a:gd name="connsiteY6-1686" fmla="*/ 953747 h 1424419"/>
                  <a:gd name="connsiteX7-1687" fmla="*/ 1302599 w 1305080"/>
                  <a:gd name="connsiteY7-1688" fmla="*/ 1003650 h 1424419"/>
                  <a:gd name="connsiteX8-1689" fmla="*/ 1227376 w 1305080"/>
                  <a:gd name="connsiteY8-1690" fmla="*/ 1152027 h 1424419"/>
                  <a:gd name="connsiteX9-1691" fmla="*/ 1172881 w 1305080"/>
                  <a:gd name="connsiteY9-1692" fmla="*/ 1179342 h 1424419"/>
                  <a:gd name="connsiteX10-1693" fmla="*/ 792288 w 1305080"/>
                  <a:gd name="connsiteY10-1694" fmla="*/ 1385653 h 1424419"/>
                  <a:gd name="connsiteX11-1695" fmla="*/ 522686 w 1305080"/>
                  <a:gd name="connsiteY11-1696" fmla="*/ 1384922 h 1424419"/>
                  <a:gd name="connsiteX12-1697" fmla="*/ 94302 w 1305080"/>
                  <a:gd name="connsiteY12-1698" fmla="*/ 1158755 h 1424419"/>
                  <a:gd name="connsiteX13-1699" fmla="*/ 39429 w 1305080"/>
                  <a:gd name="connsiteY13-1700" fmla="*/ 1117635 h 1424419"/>
                  <a:gd name="connsiteX14-1701" fmla="*/ 667 w 1305080"/>
                  <a:gd name="connsiteY14-1702" fmla="*/ 999105 h 1424419"/>
                  <a:gd name="connsiteX15-1703" fmla="*/ 0 w 1305080"/>
                  <a:gd name="connsiteY15-1704" fmla="*/ 972364 h 1424419"/>
                  <a:gd name="connsiteX16-1705" fmla="*/ 2496 w 1305080"/>
                  <a:gd name="connsiteY16-1706" fmla="*/ 463106 h 1424419"/>
                  <a:gd name="connsiteX17-1707" fmla="*/ 2458 w 1305080"/>
                  <a:gd name="connsiteY17-1708" fmla="*/ 429563 h 1424419"/>
                  <a:gd name="connsiteX18-1709" fmla="*/ 75248 w 1305080"/>
                  <a:gd name="connsiteY18-1710" fmla="*/ 303202 h 1424419"/>
                  <a:gd name="connsiteX19-1711" fmla="*/ 106293 w 1305080"/>
                  <a:gd name="connsiteY19-1712" fmla="*/ 282597 h 1424419"/>
                  <a:gd name="connsiteX20-1713" fmla="*/ 541533 w 1305080"/>
                  <a:gd name="connsiteY20-1714" fmla="*/ 38110 h 1424419"/>
                  <a:gd name="connsiteX21-1715" fmla="*/ 653528 w 1305080"/>
                  <a:gd name="connsiteY21-1716" fmla="*/ 0 h 1424419"/>
                  <a:gd name="connsiteX0-1717" fmla="*/ 653528 w 1305299"/>
                  <a:gd name="connsiteY0-1718" fmla="*/ 0 h 1424419"/>
                  <a:gd name="connsiteX1-1719" fmla="*/ 757287 w 1305299"/>
                  <a:gd name="connsiteY1-1720" fmla="*/ 32444 h 1424419"/>
                  <a:gd name="connsiteX2-1721" fmla="*/ 1206876 w 1305299"/>
                  <a:gd name="connsiteY2-1722" fmla="*/ 284945 h 1424419"/>
                  <a:gd name="connsiteX3-1723" fmla="*/ 1237706 w 1305299"/>
                  <a:gd name="connsiteY3-1724" fmla="*/ 306775 h 1424419"/>
                  <a:gd name="connsiteX4-1725" fmla="*/ 1301712 w 1305299"/>
                  <a:gd name="connsiteY4-1726" fmla="*/ 442384 h 1424419"/>
                  <a:gd name="connsiteX5-1727" fmla="*/ 1303099 w 1305299"/>
                  <a:gd name="connsiteY5-1728" fmla="*/ 495558 h 1424419"/>
                  <a:gd name="connsiteX6-1729" fmla="*/ 1301746 w 1305299"/>
                  <a:gd name="connsiteY6-1730" fmla="*/ 953747 h 1424419"/>
                  <a:gd name="connsiteX7-1731" fmla="*/ 1302599 w 1305299"/>
                  <a:gd name="connsiteY7-1732" fmla="*/ 1003650 h 1424419"/>
                  <a:gd name="connsiteX8-1733" fmla="*/ 1227376 w 1305299"/>
                  <a:gd name="connsiteY8-1734" fmla="*/ 1152027 h 1424419"/>
                  <a:gd name="connsiteX9-1735" fmla="*/ 1172881 w 1305299"/>
                  <a:gd name="connsiteY9-1736" fmla="*/ 1179342 h 1424419"/>
                  <a:gd name="connsiteX10-1737" fmla="*/ 792288 w 1305299"/>
                  <a:gd name="connsiteY10-1738" fmla="*/ 1385653 h 1424419"/>
                  <a:gd name="connsiteX11-1739" fmla="*/ 522686 w 1305299"/>
                  <a:gd name="connsiteY11-1740" fmla="*/ 1384922 h 1424419"/>
                  <a:gd name="connsiteX12-1741" fmla="*/ 94302 w 1305299"/>
                  <a:gd name="connsiteY12-1742" fmla="*/ 1158755 h 1424419"/>
                  <a:gd name="connsiteX13-1743" fmla="*/ 39429 w 1305299"/>
                  <a:gd name="connsiteY13-1744" fmla="*/ 1117635 h 1424419"/>
                  <a:gd name="connsiteX14-1745" fmla="*/ 667 w 1305299"/>
                  <a:gd name="connsiteY14-1746" fmla="*/ 999105 h 1424419"/>
                  <a:gd name="connsiteX15-1747" fmla="*/ 0 w 1305299"/>
                  <a:gd name="connsiteY15-1748" fmla="*/ 972364 h 1424419"/>
                  <a:gd name="connsiteX16-1749" fmla="*/ 2496 w 1305299"/>
                  <a:gd name="connsiteY16-1750" fmla="*/ 463106 h 1424419"/>
                  <a:gd name="connsiteX17-1751" fmla="*/ 2458 w 1305299"/>
                  <a:gd name="connsiteY17-1752" fmla="*/ 429563 h 1424419"/>
                  <a:gd name="connsiteX18-1753" fmla="*/ 75248 w 1305299"/>
                  <a:gd name="connsiteY18-1754" fmla="*/ 303202 h 1424419"/>
                  <a:gd name="connsiteX19-1755" fmla="*/ 106293 w 1305299"/>
                  <a:gd name="connsiteY19-1756" fmla="*/ 282597 h 1424419"/>
                  <a:gd name="connsiteX20-1757" fmla="*/ 541533 w 1305299"/>
                  <a:gd name="connsiteY20-1758" fmla="*/ 38110 h 1424419"/>
                  <a:gd name="connsiteX21-1759" fmla="*/ 653528 w 1305299"/>
                  <a:gd name="connsiteY21-1760" fmla="*/ 0 h 1424419"/>
                  <a:gd name="connsiteX0-1761" fmla="*/ 653528 w 1306646"/>
                  <a:gd name="connsiteY0-1762" fmla="*/ 0 h 1424419"/>
                  <a:gd name="connsiteX1-1763" fmla="*/ 757287 w 1306646"/>
                  <a:gd name="connsiteY1-1764" fmla="*/ 32444 h 1424419"/>
                  <a:gd name="connsiteX2-1765" fmla="*/ 1206876 w 1306646"/>
                  <a:gd name="connsiteY2-1766" fmla="*/ 284945 h 1424419"/>
                  <a:gd name="connsiteX3-1767" fmla="*/ 1237706 w 1306646"/>
                  <a:gd name="connsiteY3-1768" fmla="*/ 306775 h 1424419"/>
                  <a:gd name="connsiteX4-1769" fmla="*/ 1301712 w 1306646"/>
                  <a:gd name="connsiteY4-1770" fmla="*/ 442384 h 1424419"/>
                  <a:gd name="connsiteX5-1771" fmla="*/ 1303099 w 1306646"/>
                  <a:gd name="connsiteY5-1772" fmla="*/ 495558 h 1424419"/>
                  <a:gd name="connsiteX6-1773" fmla="*/ 1301746 w 1306646"/>
                  <a:gd name="connsiteY6-1774" fmla="*/ 953747 h 1424419"/>
                  <a:gd name="connsiteX7-1775" fmla="*/ 1302599 w 1306646"/>
                  <a:gd name="connsiteY7-1776" fmla="*/ 1003650 h 1424419"/>
                  <a:gd name="connsiteX8-1777" fmla="*/ 1227376 w 1306646"/>
                  <a:gd name="connsiteY8-1778" fmla="*/ 1152027 h 1424419"/>
                  <a:gd name="connsiteX9-1779" fmla="*/ 1172881 w 1306646"/>
                  <a:gd name="connsiteY9-1780" fmla="*/ 1179342 h 1424419"/>
                  <a:gd name="connsiteX10-1781" fmla="*/ 792288 w 1306646"/>
                  <a:gd name="connsiteY10-1782" fmla="*/ 1385653 h 1424419"/>
                  <a:gd name="connsiteX11-1783" fmla="*/ 522686 w 1306646"/>
                  <a:gd name="connsiteY11-1784" fmla="*/ 1384922 h 1424419"/>
                  <a:gd name="connsiteX12-1785" fmla="*/ 94302 w 1306646"/>
                  <a:gd name="connsiteY12-1786" fmla="*/ 1158755 h 1424419"/>
                  <a:gd name="connsiteX13-1787" fmla="*/ 39429 w 1306646"/>
                  <a:gd name="connsiteY13-1788" fmla="*/ 1117635 h 1424419"/>
                  <a:gd name="connsiteX14-1789" fmla="*/ 667 w 1306646"/>
                  <a:gd name="connsiteY14-1790" fmla="*/ 999105 h 1424419"/>
                  <a:gd name="connsiteX15-1791" fmla="*/ 0 w 1306646"/>
                  <a:gd name="connsiteY15-1792" fmla="*/ 972364 h 1424419"/>
                  <a:gd name="connsiteX16-1793" fmla="*/ 2496 w 1306646"/>
                  <a:gd name="connsiteY16-1794" fmla="*/ 463106 h 1424419"/>
                  <a:gd name="connsiteX17-1795" fmla="*/ 2458 w 1306646"/>
                  <a:gd name="connsiteY17-1796" fmla="*/ 429563 h 1424419"/>
                  <a:gd name="connsiteX18-1797" fmla="*/ 75248 w 1306646"/>
                  <a:gd name="connsiteY18-1798" fmla="*/ 303202 h 1424419"/>
                  <a:gd name="connsiteX19-1799" fmla="*/ 106293 w 1306646"/>
                  <a:gd name="connsiteY19-1800" fmla="*/ 282597 h 1424419"/>
                  <a:gd name="connsiteX20-1801" fmla="*/ 541533 w 1306646"/>
                  <a:gd name="connsiteY20-1802" fmla="*/ 38110 h 1424419"/>
                  <a:gd name="connsiteX21-1803" fmla="*/ 653528 w 1306646"/>
                  <a:gd name="connsiteY21-1804" fmla="*/ 0 h 1424419"/>
                  <a:gd name="connsiteX0-1805" fmla="*/ 653528 w 1305299"/>
                  <a:gd name="connsiteY0-1806" fmla="*/ 0 h 1424419"/>
                  <a:gd name="connsiteX1-1807" fmla="*/ 757287 w 1305299"/>
                  <a:gd name="connsiteY1-1808" fmla="*/ 32444 h 1424419"/>
                  <a:gd name="connsiteX2-1809" fmla="*/ 1206876 w 1305299"/>
                  <a:gd name="connsiteY2-1810" fmla="*/ 284945 h 1424419"/>
                  <a:gd name="connsiteX3-1811" fmla="*/ 1237706 w 1305299"/>
                  <a:gd name="connsiteY3-1812" fmla="*/ 306775 h 1424419"/>
                  <a:gd name="connsiteX4-1813" fmla="*/ 1301712 w 1305299"/>
                  <a:gd name="connsiteY4-1814" fmla="*/ 442384 h 1424419"/>
                  <a:gd name="connsiteX5-1815" fmla="*/ 1303099 w 1305299"/>
                  <a:gd name="connsiteY5-1816" fmla="*/ 495558 h 1424419"/>
                  <a:gd name="connsiteX6-1817" fmla="*/ 1301746 w 1305299"/>
                  <a:gd name="connsiteY6-1818" fmla="*/ 953747 h 1424419"/>
                  <a:gd name="connsiteX7-1819" fmla="*/ 1302599 w 1305299"/>
                  <a:gd name="connsiteY7-1820" fmla="*/ 1003650 h 1424419"/>
                  <a:gd name="connsiteX8-1821" fmla="*/ 1227376 w 1305299"/>
                  <a:gd name="connsiteY8-1822" fmla="*/ 1152027 h 1424419"/>
                  <a:gd name="connsiteX9-1823" fmla="*/ 1172881 w 1305299"/>
                  <a:gd name="connsiteY9-1824" fmla="*/ 1179342 h 1424419"/>
                  <a:gd name="connsiteX10-1825" fmla="*/ 792288 w 1305299"/>
                  <a:gd name="connsiteY10-1826" fmla="*/ 1385653 h 1424419"/>
                  <a:gd name="connsiteX11-1827" fmla="*/ 522686 w 1305299"/>
                  <a:gd name="connsiteY11-1828" fmla="*/ 1384922 h 1424419"/>
                  <a:gd name="connsiteX12-1829" fmla="*/ 94302 w 1305299"/>
                  <a:gd name="connsiteY12-1830" fmla="*/ 1158755 h 1424419"/>
                  <a:gd name="connsiteX13-1831" fmla="*/ 39429 w 1305299"/>
                  <a:gd name="connsiteY13-1832" fmla="*/ 1117635 h 1424419"/>
                  <a:gd name="connsiteX14-1833" fmla="*/ 667 w 1305299"/>
                  <a:gd name="connsiteY14-1834" fmla="*/ 999105 h 1424419"/>
                  <a:gd name="connsiteX15-1835" fmla="*/ 0 w 1305299"/>
                  <a:gd name="connsiteY15-1836" fmla="*/ 972364 h 1424419"/>
                  <a:gd name="connsiteX16-1837" fmla="*/ 2496 w 1305299"/>
                  <a:gd name="connsiteY16-1838" fmla="*/ 463106 h 1424419"/>
                  <a:gd name="connsiteX17-1839" fmla="*/ 2458 w 1305299"/>
                  <a:gd name="connsiteY17-1840" fmla="*/ 429563 h 1424419"/>
                  <a:gd name="connsiteX18-1841" fmla="*/ 75248 w 1305299"/>
                  <a:gd name="connsiteY18-1842" fmla="*/ 303202 h 1424419"/>
                  <a:gd name="connsiteX19-1843" fmla="*/ 106293 w 1305299"/>
                  <a:gd name="connsiteY19-1844" fmla="*/ 282597 h 1424419"/>
                  <a:gd name="connsiteX20-1845" fmla="*/ 541533 w 1305299"/>
                  <a:gd name="connsiteY20-1846" fmla="*/ 38110 h 1424419"/>
                  <a:gd name="connsiteX21-1847" fmla="*/ 653528 w 1305299"/>
                  <a:gd name="connsiteY21-1848" fmla="*/ 0 h 1424419"/>
                  <a:gd name="connsiteX0-1849" fmla="*/ 653528 w 1304127"/>
                  <a:gd name="connsiteY0-1850" fmla="*/ 0 h 1424419"/>
                  <a:gd name="connsiteX1-1851" fmla="*/ 757287 w 1304127"/>
                  <a:gd name="connsiteY1-1852" fmla="*/ 32444 h 1424419"/>
                  <a:gd name="connsiteX2-1853" fmla="*/ 1206876 w 1304127"/>
                  <a:gd name="connsiteY2-1854" fmla="*/ 284945 h 1424419"/>
                  <a:gd name="connsiteX3-1855" fmla="*/ 1237706 w 1304127"/>
                  <a:gd name="connsiteY3-1856" fmla="*/ 306775 h 1424419"/>
                  <a:gd name="connsiteX4-1857" fmla="*/ 1301712 w 1304127"/>
                  <a:gd name="connsiteY4-1858" fmla="*/ 442384 h 1424419"/>
                  <a:gd name="connsiteX5-1859" fmla="*/ 1303099 w 1304127"/>
                  <a:gd name="connsiteY5-1860" fmla="*/ 495558 h 1424419"/>
                  <a:gd name="connsiteX6-1861" fmla="*/ 1301746 w 1304127"/>
                  <a:gd name="connsiteY6-1862" fmla="*/ 953747 h 1424419"/>
                  <a:gd name="connsiteX7-1863" fmla="*/ 1302599 w 1304127"/>
                  <a:gd name="connsiteY7-1864" fmla="*/ 1003650 h 1424419"/>
                  <a:gd name="connsiteX8-1865" fmla="*/ 1227376 w 1304127"/>
                  <a:gd name="connsiteY8-1866" fmla="*/ 1152027 h 1424419"/>
                  <a:gd name="connsiteX9-1867" fmla="*/ 1172881 w 1304127"/>
                  <a:gd name="connsiteY9-1868" fmla="*/ 1179342 h 1424419"/>
                  <a:gd name="connsiteX10-1869" fmla="*/ 792288 w 1304127"/>
                  <a:gd name="connsiteY10-1870" fmla="*/ 1385653 h 1424419"/>
                  <a:gd name="connsiteX11-1871" fmla="*/ 522686 w 1304127"/>
                  <a:gd name="connsiteY11-1872" fmla="*/ 1384922 h 1424419"/>
                  <a:gd name="connsiteX12-1873" fmla="*/ 94302 w 1304127"/>
                  <a:gd name="connsiteY12-1874" fmla="*/ 1158755 h 1424419"/>
                  <a:gd name="connsiteX13-1875" fmla="*/ 39429 w 1304127"/>
                  <a:gd name="connsiteY13-1876" fmla="*/ 1117635 h 1424419"/>
                  <a:gd name="connsiteX14-1877" fmla="*/ 667 w 1304127"/>
                  <a:gd name="connsiteY14-1878" fmla="*/ 999105 h 1424419"/>
                  <a:gd name="connsiteX15-1879" fmla="*/ 0 w 1304127"/>
                  <a:gd name="connsiteY15-1880" fmla="*/ 972364 h 1424419"/>
                  <a:gd name="connsiteX16-1881" fmla="*/ 2496 w 1304127"/>
                  <a:gd name="connsiteY16-1882" fmla="*/ 463106 h 1424419"/>
                  <a:gd name="connsiteX17-1883" fmla="*/ 2458 w 1304127"/>
                  <a:gd name="connsiteY17-1884" fmla="*/ 429563 h 1424419"/>
                  <a:gd name="connsiteX18-1885" fmla="*/ 75248 w 1304127"/>
                  <a:gd name="connsiteY18-1886" fmla="*/ 303202 h 1424419"/>
                  <a:gd name="connsiteX19-1887" fmla="*/ 106293 w 1304127"/>
                  <a:gd name="connsiteY19-1888" fmla="*/ 282597 h 1424419"/>
                  <a:gd name="connsiteX20-1889" fmla="*/ 541533 w 1304127"/>
                  <a:gd name="connsiteY20-1890" fmla="*/ 38110 h 1424419"/>
                  <a:gd name="connsiteX21-1891" fmla="*/ 653528 w 1304127"/>
                  <a:gd name="connsiteY21-1892" fmla="*/ 0 h 1424419"/>
                  <a:gd name="connsiteX0-1893" fmla="*/ 653528 w 1306101"/>
                  <a:gd name="connsiteY0-1894" fmla="*/ 0 h 1424419"/>
                  <a:gd name="connsiteX1-1895" fmla="*/ 757287 w 1306101"/>
                  <a:gd name="connsiteY1-1896" fmla="*/ 32444 h 1424419"/>
                  <a:gd name="connsiteX2-1897" fmla="*/ 1206876 w 1306101"/>
                  <a:gd name="connsiteY2-1898" fmla="*/ 284945 h 1424419"/>
                  <a:gd name="connsiteX3-1899" fmla="*/ 1237706 w 1306101"/>
                  <a:gd name="connsiteY3-1900" fmla="*/ 306775 h 1424419"/>
                  <a:gd name="connsiteX4-1901" fmla="*/ 1305773 w 1306101"/>
                  <a:gd name="connsiteY4-1902" fmla="*/ 442384 h 1424419"/>
                  <a:gd name="connsiteX5-1903" fmla="*/ 1303099 w 1306101"/>
                  <a:gd name="connsiteY5-1904" fmla="*/ 495558 h 1424419"/>
                  <a:gd name="connsiteX6-1905" fmla="*/ 1301746 w 1306101"/>
                  <a:gd name="connsiteY6-1906" fmla="*/ 953747 h 1424419"/>
                  <a:gd name="connsiteX7-1907" fmla="*/ 1302599 w 1306101"/>
                  <a:gd name="connsiteY7-1908" fmla="*/ 1003650 h 1424419"/>
                  <a:gd name="connsiteX8-1909" fmla="*/ 1227376 w 1306101"/>
                  <a:gd name="connsiteY8-1910" fmla="*/ 1152027 h 1424419"/>
                  <a:gd name="connsiteX9-1911" fmla="*/ 1172881 w 1306101"/>
                  <a:gd name="connsiteY9-1912" fmla="*/ 1179342 h 1424419"/>
                  <a:gd name="connsiteX10-1913" fmla="*/ 792288 w 1306101"/>
                  <a:gd name="connsiteY10-1914" fmla="*/ 1385653 h 1424419"/>
                  <a:gd name="connsiteX11-1915" fmla="*/ 522686 w 1306101"/>
                  <a:gd name="connsiteY11-1916" fmla="*/ 1384922 h 1424419"/>
                  <a:gd name="connsiteX12-1917" fmla="*/ 94302 w 1306101"/>
                  <a:gd name="connsiteY12-1918" fmla="*/ 1158755 h 1424419"/>
                  <a:gd name="connsiteX13-1919" fmla="*/ 39429 w 1306101"/>
                  <a:gd name="connsiteY13-1920" fmla="*/ 1117635 h 1424419"/>
                  <a:gd name="connsiteX14-1921" fmla="*/ 667 w 1306101"/>
                  <a:gd name="connsiteY14-1922" fmla="*/ 999105 h 1424419"/>
                  <a:gd name="connsiteX15-1923" fmla="*/ 0 w 1306101"/>
                  <a:gd name="connsiteY15-1924" fmla="*/ 972364 h 1424419"/>
                  <a:gd name="connsiteX16-1925" fmla="*/ 2496 w 1306101"/>
                  <a:gd name="connsiteY16-1926" fmla="*/ 463106 h 1424419"/>
                  <a:gd name="connsiteX17-1927" fmla="*/ 2458 w 1306101"/>
                  <a:gd name="connsiteY17-1928" fmla="*/ 429563 h 1424419"/>
                  <a:gd name="connsiteX18-1929" fmla="*/ 75248 w 1306101"/>
                  <a:gd name="connsiteY18-1930" fmla="*/ 303202 h 1424419"/>
                  <a:gd name="connsiteX19-1931" fmla="*/ 106293 w 1306101"/>
                  <a:gd name="connsiteY19-1932" fmla="*/ 282597 h 1424419"/>
                  <a:gd name="connsiteX20-1933" fmla="*/ 541533 w 1306101"/>
                  <a:gd name="connsiteY20-1934" fmla="*/ 38110 h 1424419"/>
                  <a:gd name="connsiteX21-1935" fmla="*/ 653528 w 1306101"/>
                  <a:gd name="connsiteY21-1936" fmla="*/ 0 h 1424419"/>
                  <a:gd name="connsiteX0-1937" fmla="*/ 653528 w 1304819"/>
                  <a:gd name="connsiteY0-1938" fmla="*/ 0 h 1424419"/>
                  <a:gd name="connsiteX1-1939" fmla="*/ 757287 w 1304819"/>
                  <a:gd name="connsiteY1-1940" fmla="*/ 32444 h 1424419"/>
                  <a:gd name="connsiteX2-1941" fmla="*/ 1206876 w 1304819"/>
                  <a:gd name="connsiteY2-1942" fmla="*/ 284945 h 1424419"/>
                  <a:gd name="connsiteX3-1943" fmla="*/ 1237706 w 1304819"/>
                  <a:gd name="connsiteY3-1944" fmla="*/ 306775 h 1424419"/>
                  <a:gd name="connsiteX4-1945" fmla="*/ 1304420 w 1304819"/>
                  <a:gd name="connsiteY4-1946" fmla="*/ 434263 h 1424419"/>
                  <a:gd name="connsiteX5-1947" fmla="*/ 1303099 w 1304819"/>
                  <a:gd name="connsiteY5-1948" fmla="*/ 495558 h 1424419"/>
                  <a:gd name="connsiteX6-1949" fmla="*/ 1301746 w 1304819"/>
                  <a:gd name="connsiteY6-1950" fmla="*/ 953747 h 1424419"/>
                  <a:gd name="connsiteX7-1951" fmla="*/ 1302599 w 1304819"/>
                  <a:gd name="connsiteY7-1952" fmla="*/ 1003650 h 1424419"/>
                  <a:gd name="connsiteX8-1953" fmla="*/ 1227376 w 1304819"/>
                  <a:gd name="connsiteY8-1954" fmla="*/ 1152027 h 1424419"/>
                  <a:gd name="connsiteX9-1955" fmla="*/ 1172881 w 1304819"/>
                  <a:gd name="connsiteY9-1956" fmla="*/ 1179342 h 1424419"/>
                  <a:gd name="connsiteX10-1957" fmla="*/ 792288 w 1304819"/>
                  <a:gd name="connsiteY10-1958" fmla="*/ 1385653 h 1424419"/>
                  <a:gd name="connsiteX11-1959" fmla="*/ 522686 w 1304819"/>
                  <a:gd name="connsiteY11-1960" fmla="*/ 1384922 h 1424419"/>
                  <a:gd name="connsiteX12-1961" fmla="*/ 94302 w 1304819"/>
                  <a:gd name="connsiteY12-1962" fmla="*/ 1158755 h 1424419"/>
                  <a:gd name="connsiteX13-1963" fmla="*/ 39429 w 1304819"/>
                  <a:gd name="connsiteY13-1964" fmla="*/ 1117635 h 1424419"/>
                  <a:gd name="connsiteX14-1965" fmla="*/ 667 w 1304819"/>
                  <a:gd name="connsiteY14-1966" fmla="*/ 999105 h 1424419"/>
                  <a:gd name="connsiteX15-1967" fmla="*/ 0 w 1304819"/>
                  <a:gd name="connsiteY15-1968" fmla="*/ 972364 h 1424419"/>
                  <a:gd name="connsiteX16-1969" fmla="*/ 2496 w 1304819"/>
                  <a:gd name="connsiteY16-1970" fmla="*/ 463106 h 1424419"/>
                  <a:gd name="connsiteX17-1971" fmla="*/ 2458 w 1304819"/>
                  <a:gd name="connsiteY17-1972" fmla="*/ 429563 h 1424419"/>
                  <a:gd name="connsiteX18-1973" fmla="*/ 75248 w 1304819"/>
                  <a:gd name="connsiteY18-1974" fmla="*/ 303202 h 1424419"/>
                  <a:gd name="connsiteX19-1975" fmla="*/ 106293 w 1304819"/>
                  <a:gd name="connsiteY19-1976" fmla="*/ 282597 h 1424419"/>
                  <a:gd name="connsiteX20-1977" fmla="*/ 541533 w 1304819"/>
                  <a:gd name="connsiteY20-1978" fmla="*/ 38110 h 1424419"/>
                  <a:gd name="connsiteX21-1979" fmla="*/ 653528 w 1304819"/>
                  <a:gd name="connsiteY21-1980" fmla="*/ 0 h 1424419"/>
                  <a:gd name="connsiteX0-1981" fmla="*/ 653528 w 1306525"/>
                  <a:gd name="connsiteY0-1982" fmla="*/ 0 h 1424419"/>
                  <a:gd name="connsiteX1-1983" fmla="*/ 757287 w 1306525"/>
                  <a:gd name="connsiteY1-1984" fmla="*/ 32444 h 1424419"/>
                  <a:gd name="connsiteX2-1985" fmla="*/ 1206876 w 1306525"/>
                  <a:gd name="connsiteY2-1986" fmla="*/ 284945 h 1424419"/>
                  <a:gd name="connsiteX3-1987" fmla="*/ 1237706 w 1306525"/>
                  <a:gd name="connsiteY3-1988" fmla="*/ 306775 h 1424419"/>
                  <a:gd name="connsiteX4-1989" fmla="*/ 1304420 w 1306525"/>
                  <a:gd name="connsiteY4-1990" fmla="*/ 434263 h 1424419"/>
                  <a:gd name="connsiteX5-1991" fmla="*/ 1305806 w 1306525"/>
                  <a:gd name="connsiteY5-1992" fmla="*/ 519922 h 1424419"/>
                  <a:gd name="connsiteX6-1993" fmla="*/ 1301746 w 1306525"/>
                  <a:gd name="connsiteY6-1994" fmla="*/ 953747 h 1424419"/>
                  <a:gd name="connsiteX7-1995" fmla="*/ 1302599 w 1306525"/>
                  <a:gd name="connsiteY7-1996" fmla="*/ 1003650 h 1424419"/>
                  <a:gd name="connsiteX8-1997" fmla="*/ 1227376 w 1306525"/>
                  <a:gd name="connsiteY8-1998" fmla="*/ 1152027 h 1424419"/>
                  <a:gd name="connsiteX9-1999" fmla="*/ 1172881 w 1306525"/>
                  <a:gd name="connsiteY9-2000" fmla="*/ 1179342 h 1424419"/>
                  <a:gd name="connsiteX10-2001" fmla="*/ 792288 w 1306525"/>
                  <a:gd name="connsiteY10-2002" fmla="*/ 1385653 h 1424419"/>
                  <a:gd name="connsiteX11-2003" fmla="*/ 522686 w 1306525"/>
                  <a:gd name="connsiteY11-2004" fmla="*/ 1384922 h 1424419"/>
                  <a:gd name="connsiteX12-2005" fmla="*/ 94302 w 1306525"/>
                  <a:gd name="connsiteY12-2006" fmla="*/ 1158755 h 1424419"/>
                  <a:gd name="connsiteX13-2007" fmla="*/ 39429 w 1306525"/>
                  <a:gd name="connsiteY13-2008" fmla="*/ 1117635 h 1424419"/>
                  <a:gd name="connsiteX14-2009" fmla="*/ 667 w 1306525"/>
                  <a:gd name="connsiteY14-2010" fmla="*/ 999105 h 1424419"/>
                  <a:gd name="connsiteX15-2011" fmla="*/ 0 w 1306525"/>
                  <a:gd name="connsiteY15-2012" fmla="*/ 972364 h 1424419"/>
                  <a:gd name="connsiteX16-2013" fmla="*/ 2496 w 1306525"/>
                  <a:gd name="connsiteY16-2014" fmla="*/ 463106 h 1424419"/>
                  <a:gd name="connsiteX17-2015" fmla="*/ 2458 w 1306525"/>
                  <a:gd name="connsiteY17-2016" fmla="*/ 429563 h 1424419"/>
                  <a:gd name="connsiteX18-2017" fmla="*/ 75248 w 1306525"/>
                  <a:gd name="connsiteY18-2018" fmla="*/ 303202 h 1424419"/>
                  <a:gd name="connsiteX19-2019" fmla="*/ 106293 w 1306525"/>
                  <a:gd name="connsiteY19-2020" fmla="*/ 282597 h 1424419"/>
                  <a:gd name="connsiteX20-2021" fmla="*/ 541533 w 1306525"/>
                  <a:gd name="connsiteY20-2022" fmla="*/ 38110 h 1424419"/>
                  <a:gd name="connsiteX21-2023" fmla="*/ 653528 w 1306525"/>
                  <a:gd name="connsiteY21-2024" fmla="*/ 0 h 1424419"/>
                  <a:gd name="connsiteX0-2025" fmla="*/ 653528 w 1305814"/>
                  <a:gd name="connsiteY0-2026" fmla="*/ 0 h 1424419"/>
                  <a:gd name="connsiteX1-2027" fmla="*/ 757287 w 1305814"/>
                  <a:gd name="connsiteY1-2028" fmla="*/ 32444 h 1424419"/>
                  <a:gd name="connsiteX2-2029" fmla="*/ 1206876 w 1305814"/>
                  <a:gd name="connsiteY2-2030" fmla="*/ 284945 h 1424419"/>
                  <a:gd name="connsiteX3-2031" fmla="*/ 1237706 w 1305814"/>
                  <a:gd name="connsiteY3-2032" fmla="*/ 306775 h 1424419"/>
                  <a:gd name="connsiteX4-2033" fmla="*/ 1304420 w 1305814"/>
                  <a:gd name="connsiteY4-2034" fmla="*/ 434263 h 1424419"/>
                  <a:gd name="connsiteX5-2035" fmla="*/ 1305806 w 1305814"/>
                  <a:gd name="connsiteY5-2036" fmla="*/ 519922 h 1424419"/>
                  <a:gd name="connsiteX6-2037" fmla="*/ 1301746 w 1305814"/>
                  <a:gd name="connsiteY6-2038" fmla="*/ 953747 h 1424419"/>
                  <a:gd name="connsiteX7-2039" fmla="*/ 1302599 w 1305814"/>
                  <a:gd name="connsiteY7-2040" fmla="*/ 1003650 h 1424419"/>
                  <a:gd name="connsiteX8-2041" fmla="*/ 1227376 w 1305814"/>
                  <a:gd name="connsiteY8-2042" fmla="*/ 1152027 h 1424419"/>
                  <a:gd name="connsiteX9-2043" fmla="*/ 1172881 w 1305814"/>
                  <a:gd name="connsiteY9-2044" fmla="*/ 1179342 h 1424419"/>
                  <a:gd name="connsiteX10-2045" fmla="*/ 792288 w 1305814"/>
                  <a:gd name="connsiteY10-2046" fmla="*/ 1385653 h 1424419"/>
                  <a:gd name="connsiteX11-2047" fmla="*/ 522686 w 1305814"/>
                  <a:gd name="connsiteY11-2048" fmla="*/ 1384922 h 1424419"/>
                  <a:gd name="connsiteX12-2049" fmla="*/ 94302 w 1305814"/>
                  <a:gd name="connsiteY12-2050" fmla="*/ 1158755 h 1424419"/>
                  <a:gd name="connsiteX13-2051" fmla="*/ 39429 w 1305814"/>
                  <a:gd name="connsiteY13-2052" fmla="*/ 1117635 h 1424419"/>
                  <a:gd name="connsiteX14-2053" fmla="*/ 667 w 1305814"/>
                  <a:gd name="connsiteY14-2054" fmla="*/ 999105 h 1424419"/>
                  <a:gd name="connsiteX15-2055" fmla="*/ 0 w 1305814"/>
                  <a:gd name="connsiteY15-2056" fmla="*/ 972364 h 1424419"/>
                  <a:gd name="connsiteX16-2057" fmla="*/ 2496 w 1305814"/>
                  <a:gd name="connsiteY16-2058" fmla="*/ 463106 h 1424419"/>
                  <a:gd name="connsiteX17-2059" fmla="*/ 2458 w 1305814"/>
                  <a:gd name="connsiteY17-2060" fmla="*/ 429563 h 1424419"/>
                  <a:gd name="connsiteX18-2061" fmla="*/ 75248 w 1305814"/>
                  <a:gd name="connsiteY18-2062" fmla="*/ 303202 h 1424419"/>
                  <a:gd name="connsiteX19-2063" fmla="*/ 106293 w 1305814"/>
                  <a:gd name="connsiteY19-2064" fmla="*/ 282597 h 1424419"/>
                  <a:gd name="connsiteX20-2065" fmla="*/ 541533 w 1305814"/>
                  <a:gd name="connsiteY20-2066" fmla="*/ 38110 h 1424419"/>
                  <a:gd name="connsiteX21-2067" fmla="*/ 653528 w 1305814"/>
                  <a:gd name="connsiteY21-2068" fmla="*/ 0 h 1424419"/>
                  <a:gd name="connsiteX0-2069" fmla="*/ 653528 w 1305814"/>
                  <a:gd name="connsiteY0-2070" fmla="*/ 0 h 1424419"/>
                  <a:gd name="connsiteX1-2071" fmla="*/ 757287 w 1305814"/>
                  <a:gd name="connsiteY1-2072" fmla="*/ 32444 h 1424419"/>
                  <a:gd name="connsiteX2-2073" fmla="*/ 1206876 w 1305814"/>
                  <a:gd name="connsiteY2-2074" fmla="*/ 284945 h 1424419"/>
                  <a:gd name="connsiteX3-2075" fmla="*/ 1237706 w 1305814"/>
                  <a:gd name="connsiteY3-2076" fmla="*/ 306775 h 1424419"/>
                  <a:gd name="connsiteX4-2077" fmla="*/ 1304420 w 1305814"/>
                  <a:gd name="connsiteY4-2078" fmla="*/ 434263 h 1424419"/>
                  <a:gd name="connsiteX5-2079" fmla="*/ 1305806 w 1305814"/>
                  <a:gd name="connsiteY5-2080" fmla="*/ 519922 h 1424419"/>
                  <a:gd name="connsiteX6-2081" fmla="*/ 1301746 w 1305814"/>
                  <a:gd name="connsiteY6-2082" fmla="*/ 953747 h 1424419"/>
                  <a:gd name="connsiteX7-2083" fmla="*/ 1302599 w 1305814"/>
                  <a:gd name="connsiteY7-2084" fmla="*/ 1003650 h 1424419"/>
                  <a:gd name="connsiteX8-2085" fmla="*/ 1227376 w 1305814"/>
                  <a:gd name="connsiteY8-2086" fmla="*/ 1152027 h 1424419"/>
                  <a:gd name="connsiteX9-2087" fmla="*/ 1172881 w 1305814"/>
                  <a:gd name="connsiteY9-2088" fmla="*/ 1179342 h 1424419"/>
                  <a:gd name="connsiteX10-2089" fmla="*/ 792288 w 1305814"/>
                  <a:gd name="connsiteY10-2090" fmla="*/ 1385653 h 1424419"/>
                  <a:gd name="connsiteX11-2091" fmla="*/ 522686 w 1305814"/>
                  <a:gd name="connsiteY11-2092" fmla="*/ 1384922 h 1424419"/>
                  <a:gd name="connsiteX12-2093" fmla="*/ 94302 w 1305814"/>
                  <a:gd name="connsiteY12-2094" fmla="*/ 1158755 h 1424419"/>
                  <a:gd name="connsiteX13-2095" fmla="*/ 39429 w 1305814"/>
                  <a:gd name="connsiteY13-2096" fmla="*/ 1117635 h 1424419"/>
                  <a:gd name="connsiteX14-2097" fmla="*/ 667 w 1305814"/>
                  <a:gd name="connsiteY14-2098" fmla="*/ 999105 h 1424419"/>
                  <a:gd name="connsiteX15-2099" fmla="*/ 0 w 1305814"/>
                  <a:gd name="connsiteY15-2100" fmla="*/ 972364 h 1424419"/>
                  <a:gd name="connsiteX16-2101" fmla="*/ 2496 w 1305814"/>
                  <a:gd name="connsiteY16-2102" fmla="*/ 463106 h 1424419"/>
                  <a:gd name="connsiteX17-2103" fmla="*/ 2458 w 1305814"/>
                  <a:gd name="connsiteY17-2104" fmla="*/ 429563 h 1424419"/>
                  <a:gd name="connsiteX18-2105" fmla="*/ 75248 w 1305814"/>
                  <a:gd name="connsiteY18-2106" fmla="*/ 303202 h 1424419"/>
                  <a:gd name="connsiteX19-2107" fmla="*/ 106293 w 1305814"/>
                  <a:gd name="connsiteY19-2108" fmla="*/ 282597 h 1424419"/>
                  <a:gd name="connsiteX20-2109" fmla="*/ 541533 w 1305814"/>
                  <a:gd name="connsiteY20-2110" fmla="*/ 38110 h 1424419"/>
                  <a:gd name="connsiteX21-2111" fmla="*/ 653528 w 1305814"/>
                  <a:gd name="connsiteY21-2112" fmla="*/ 0 h 1424419"/>
                  <a:gd name="connsiteX0-2113" fmla="*/ 653528 w 1305814"/>
                  <a:gd name="connsiteY0-2114" fmla="*/ 0 h 1424419"/>
                  <a:gd name="connsiteX1-2115" fmla="*/ 757287 w 1305814"/>
                  <a:gd name="connsiteY1-2116" fmla="*/ 32444 h 1424419"/>
                  <a:gd name="connsiteX2-2117" fmla="*/ 1206876 w 1305814"/>
                  <a:gd name="connsiteY2-2118" fmla="*/ 284945 h 1424419"/>
                  <a:gd name="connsiteX3-2119" fmla="*/ 1237706 w 1305814"/>
                  <a:gd name="connsiteY3-2120" fmla="*/ 306775 h 1424419"/>
                  <a:gd name="connsiteX4-2121" fmla="*/ 1304420 w 1305814"/>
                  <a:gd name="connsiteY4-2122" fmla="*/ 434263 h 1424419"/>
                  <a:gd name="connsiteX5-2123" fmla="*/ 1305806 w 1305814"/>
                  <a:gd name="connsiteY5-2124" fmla="*/ 519922 h 1424419"/>
                  <a:gd name="connsiteX6-2125" fmla="*/ 1301746 w 1305814"/>
                  <a:gd name="connsiteY6-2126" fmla="*/ 953747 h 1424419"/>
                  <a:gd name="connsiteX7-2127" fmla="*/ 1302599 w 1305814"/>
                  <a:gd name="connsiteY7-2128" fmla="*/ 1003650 h 1424419"/>
                  <a:gd name="connsiteX8-2129" fmla="*/ 1227376 w 1305814"/>
                  <a:gd name="connsiteY8-2130" fmla="*/ 1152027 h 1424419"/>
                  <a:gd name="connsiteX9-2131" fmla="*/ 1174235 w 1305814"/>
                  <a:gd name="connsiteY9-2132" fmla="*/ 1184756 h 1424419"/>
                  <a:gd name="connsiteX10-2133" fmla="*/ 792288 w 1305814"/>
                  <a:gd name="connsiteY10-2134" fmla="*/ 1385653 h 1424419"/>
                  <a:gd name="connsiteX11-2135" fmla="*/ 522686 w 1305814"/>
                  <a:gd name="connsiteY11-2136" fmla="*/ 1384922 h 1424419"/>
                  <a:gd name="connsiteX12-2137" fmla="*/ 94302 w 1305814"/>
                  <a:gd name="connsiteY12-2138" fmla="*/ 1158755 h 1424419"/>
                  <a:gd name="connsiteX13-2139" fmla="*/ 39429 w 1305814"/>
                  <a:gd name="connsiteY13-2140" fmla="*/ 1117635 h 1424419"/>
                  <a:gd name="connsiteX14-2141" fmla="*/ 667 w 1305814"/>
                  <a:gd name="connsiteY14-2142" fmla="*/ 999105 h 1424419"/>
                  <a:gd name="connsiteX15-2143" fmla="*/ 0 w 1305814"/>
                  <a:gd name="connsiteY15-2144" fmla="*/ 972364 h 1424419"/>
                  <a:gd name="connsiteX16-2145" fmla="*/ 2496 w 1305814"/>
                  <a:gd name="connsiteY16-2146" fmla="*/ 463106 h 1424419"/>
                  <a:gd name="connsiteX17-2147" fmla="*/ 2458 w 1305814"/>
                  <a:gd name="connsiteY17-2148" fmla="*/ 429563 h 1424419"/>
                  <a:gd name="connsiteX18-2149" fmla="*/ 75248 w 1305814"/>
                  <a:gd name="connsiteY18-2150" fmla="*/ 303202 h 1424419"/>
                  <a:gd name="connsiteX19-2151" fmla="*/ 106293 w 1305814"/>
                  <a:gd name="connsiteY19-2152" fmla="*/ 282597 h 1424419"/>
                  <a:gd name="connsiteX20-2153" fmla="*/ 541533 w 1305814"/>
                  <a:gd name="connsiteY20-2154" fmla="*/ 38110 h 1424419"/>
                  <a:gd name="connsiteX21-2155" fmla="*/ 653528 w 1305814"/>
                  <a:gd name="connsiteY21-2156" fmla="*/ 0 h 1424419"/>
                  <a:gd name="connsiteX0-2157" fmla="*/ 653528 w 1305814"/>
                  <a:gd name="connsiteY0-2158" fmla="*/ 0 h 1424419"/>
                  <a:gd name="connsiteX1-2159" fmla="*/ 757287 w 1305814"/>
                  <a:gd name="connsiteY1-2160" fmla="*/ 32444 h 1424419"/>
                  <a:gd name="connsiteX2-2161" fmla="*/ 1206876 w 1305814"/>
                  <a:gd name="connsiteY2-2162" fmla="*/ 284945 h 1424419"/>
                  <a:gd name="connsiteX3-2163" fmla="*/ 1237706 w 1305814"/>
                  <a:gd name="connsiteY3-2164" fmla="*/ 306775 h 1424419"/>
                  <a:gd name="connsiteX4-2165" fmla="*/ 1304420 w 1305814"/>
                  <a:gd name="connsiteY4-2166" fmla="*/ 434263 h 1424419"/>
                  <a:gd name="connsiteX5-2167" fmla="*/ 1305806 w 1305814"/>
                  <a:gd name="connsiteY5-2168" fmla="*/ 519922 h 1424419"/>
                  <a:gd name="connsiteX6-2169" fmla="*/ 1301746 w 1305814"/>
                  <a:gd name="connsiteY6-2170" fmla="*/ 953747 h 1424419"/>
                  <a:gd name="connsiteX7-2171" fmla="*/ 1302599 w 1305814"/>
                  <a:gd name="connsiteY7-2172" fmla="*/ 1003650 h 1424419"/>
                  <a:gd name="connsiteX8-2173" fmla="*/ 1227376 w 1305814"/>
                  <a:gd name="connsiteY8-2174" fmla="*/ 1152027 h 1424419"/>
                  <a:gd name="connsiteX9-2175" fmla="*/ 1174235 w 1305814"/>
                  <a:gd name="connsiteY9-2176" fmla="*/ 1184756 h 1424419"/>
                  <a:gd name="connsiteX10-2177" fmla="*/ 792288 w 1305814"/>
                  <a:gd name="connsiteY10-2178" fmla="*/ 1385653 h 1424419"/>
                  <a:gd name="connsiteX11-2179" fmla="*/ 522686 w 1305814"/>
                  <a:gd name="connsiteY11-2180" fmla="*/ 1384922 h 1424419"/>
                  <a:gd name="connsiteX12-2181" fmla="*/ 94302 w 1305814"/>
                  <a:gd name="connsiteY12-2182" fmla="*/ 1158755 h 1424419"/>
                  <a:gd name="connsiteX13-2183" fmla="*/ 39429 w 1305814"/>
                  <a:gd name="connsiteY13-2184" fmla="*/ 1117635 h 1424419"/>
                  <a:gd name="connsiteX14-2185" fmla="*/ 667 w 1305814"/>
                  <a:gd name="connsiteY14-2186" fmla="*/ 999105 h 1424419"/>
                  <a:gd name="connsiteX15-2187" fmla="*/ 0 w 1305814"/>
                  <a:gd name="connsiteY15-2188" fmla="*/ 972364 h 1424419"/>
                  <a:gd name="connsiteX16-2189" fmla="*/ 2496 w 1305814"/>
                  <a:gd name="connsiteY16-2190" fmla="*/ 463106 h 1424419"/>
                  <a:gd name="connsiteX17-2191" fmla="*/ 2458 w 1305814"/>
                  <a:gd name="connsiteY17-2192" fmla="*/ 429563 h 1424419"/>
                  <a:gd name="connsiteX18-2193" fmla="*/ 75248 w 1305814"/>
                  <a:gd name="connsiteY18-2194" fmla="*/ 303202 h 1424419"/>
                  <a:gd name="connsiteX19-2195" fmla="*/ 106293 w 1305814"/>
                  <a:gd name="connsiteY19-2196" fmla="*/ 282597 h 1424419"/>
                  <a:gd name="connsiteX20-2197" fmla="*/ 541533 w 1305814"/>
                  <a:gd name="connsiteY20-2198" fmla="*/ 38110 h 1424419"/>
                  <a:gd name="connsiteX21-2199" fmla="*/ 653528 w 1305814"/>
                  <a:gd name="connsiteY21-2200" fmla="*/ 0 h 1424419"/>
                  <a:gd name="connsiteX0-2201" fmla="*/ 653528 w 1305814"/>
                  <a:gd name="connsiteY0-2202" fmla="*/ 0 h 1427408"/>
                  <a:gd name="connsiteX1-2203" fmla="*/ 757287 w 1305814"/>
                  <a:gd name="connsiteY1-2204" fmla="*/ 32444 h 1427408"/>
                  <a:gd name="connsiteX2-2205" fmla="*/ 1206876 w 1305814"/>
                  <a:gd name="connsiteY2-2206" fmla="*/ 284945 h 1427408"/>
                  <a:gd name="connsiteX3-2207" fmla="*/ 1237706 w 1305814"/>
                  <a:gd name="connsiteY3-2208" fmla="*/ 306775 h 1427408"/>
                  <a:gd name="connsiteX4-2209" fmla="*/ 1304420 w 1305814"/>
                  <a:gd name="connsiteY4-2210" fmla="*/ 434263 h 1427408"/>
                  <a:gd name="connsiteX5-2211" fmla="*/ 1305806 w 1305814"/>
                  <a:gd name="connsiteY5-2212" fmla="*/ 519922 h 1427408"/>
                  <a:gd name="connsiteX6-2213" fmla="*/ 1301746 w 1305814"/>
                  <a:gd name="connsiteY6-2214" fmla="*/ 953747 h 1427408"/>
                  <a:gd name="connsiteX7-2215" fmla="*/ 1302599 w 1305814"/>
                  <a:gd name="connsiteY7-2216" fmla="*/ 1003650 h 1427408"/>
                  <a:gd name="connsiteX8-2217" fmla="*/ 1227376 w 1305814"/>
                  <a:gd name="connsiteY8-2218" fmla="*/ 1152027 h 1427408"/>
                  <a:gd name="connsiteX9-2219" fmla="*/ 1174235 w 1305814"/>
                  <a:gd name="connsiteY9-2220" fmla="*/ 1184756 h 1427408"/>
                  <a:gd name="connsiteX10-2221" fmla="*/ 792288 w 1305814"/>
                  <a:gd name="connsiteY10-2222" fmla="*/ 1385653 h 1427408"/>
                  <a:gd name="connsiteX11-2223" fmla="*/ 517719 w 1305814"/>
                  <a:gd name="connsiteY11-2224" fmla="*/ 1389889 h 1427408"/>
                  <a:gd name="connsiteX12-2225" fmla="*/ 94302 w 1305814"/>
                  <a:gd name="connsiteY12-2226" fmla="*/ 1158755 h 1427408"/>
                  <a:gd name="connsiteX13-2227" fmla="*/ 39429 w 1305814"/>
                  <a:gd name="connsiteY13-2228" fmla="*/ 1117635 h 1427408"/>
                  <a:gd name="connsiteX14-2229" fmla="*/ 667 w 1305814"/>
                  <a:gd name="connsiteY14-2230" fmla="*/ 999105 h 1427408"/>
                  <a:gd name="connsiteX15-2231" fmla="*/ 0 w 1305814"/>
                  <a:gd name="connsiteY15-2232" fmla="*/ 972364 h 1427408"/>
                  <a:gd name="connsiteX16-2233" fmla="*/ 2496 w 1305814"/>
                  <a:gd name="connsiteY16-2234" fmla="*/ 463106 h 1427408"/>
                  <a:gd name="connsiteX17-2235" fmla="*/ 2458 w 1305814"/>
                  <a:gd name="connsiteY17-2236" fmla="*/ 429563 h 1427408"/>
                  <a:gd name="connsiteX18-2237" fmla="*/ 75248 w 1305814"/>
                  <a:gd name="connsiteY18-2238" fmla="*/ 303202 h 1427408"/>
                  <a:gd name="connsiteX19-2239" fmla="*/ 106293 w 1305814"/>
                  <a:gd name="connsiteY19-2240" fmla="*/ 282597 h 1427408"/>
                  <a:gd name="connsiteX20-2241" fmla="*/ 541533 w 1305814"/>
                  <a:gd name="connsiteY20-2242" fmla="*/ 38110 h 1427408"/>
                  <a:gd name="connsiteX21-2243" fmla="*/ 653528 w 1305814"/>
                  <a:gd name="connsiteY21-2244" fmla="*/ 0 h 1427408"/>
                  <a:gd name="connsiteX0-2245" fmla="*/ 653528 w 1305814"/>
                  <a:gd name="connsiteY0-2246" fmla="*/ 0 h 1427408"/>
                  <a:gd name="connsiteX1-2247" fmla="*/ 757287 w 1305814"/>
                  <a:gd name="connsiteY1-2248" fmla="*/ 32444 h 1427408"/>
                  <a:gd name="connsiteX2-2249" fmla="*/ 1206876 w 1305814"/>
                  <a:gd name="connsiteY2-2250" fmla="*/ 284945 h 1427408"/>
                  <a:gd name="connsiteX3-2251" fmla="*/ 1237706 w 1305814"/>
                  <a:gd name="connsiteY3-2252" fmla="*/ 306775 h 1427408"/>
                  <a:gd name="connsiteX4-2253" fmla="*/ 1304420 w 1305814"/>
                  <a:gd name="connsiteY4-2254" fmla="*/ 434263 h 1427408"/>
                  <a:gd name="connsiteX5-2255" fmla="*/ 1305806 w 1305814"/>
                  <a:gd name="connsiteY5-2256" fmla="*/ 519922 h 1427408"/>
                  <a:gd name="connsiteX6-2257" fmla="*/ 1301746 w 1305814"/>
                  <a:gd name="connsiteY6-2258" fmla="*/ 953747 h 1427408"/>
                  <a:gd name="connsiteX7-2259" fmla="*/ 1302599 w 1305814"/>
                  <a:gd name="connsiteY7-2260" fmla="*/ 1003650 h 1427408"/>
                  <a:gd name="connsiteX8-2261" fmla="*/ 1227376 w 1305814"/>
                  <a:gd name="connsiteY8-2262" fmla="*/ 1152027 h 1427408"/>
                  <a:gd name="connsiteX9-2263" fmla="*/ 1174235 w 1305814"/>
                  <a:gd name="connsiteY9-2264" fmla="*/ 1184756 h 1427408"/>
                  <a:gd name="connsiteX10-2265" fmla="*/ 792288 w 1305814"/>
                  <a:gd name="connsiteY10-2266" fmla="*/ 1385653 h 1427408"/>
                  <a:gd name="connsiteX11-2267" fmla="*/ 517719 w 1305814"/>
                  <a:gd name="connsiteY11-2268" fmla="*/ 1389889 h 1427408"/>
                  <a:gd name="connsiteX12-2269" fmla="*/ 94302 w 1305814"/>
                  <a:gd name="connsiteY12-2270" fmla="*/ 1158755 h 1427408"/>
                  <a:gd name="connsiteX13-2271" fmla="*/ 39429 w 1305814"/>
                  <a:gd name="connsiteY13-2272" fmla="*/ 1117635 h 1427408"/>
                  <a:gd name="connsiteX14-2273" fmla="*/ 667 w 1305814"/>
                  <a:gd name="connsiteY14-2274" fmla="*/ 999105 h 1427408"/>
                  <a:gd name="connsiteX15-2275" fmla="*/ 0 w 1305814"/>
                  <a:gd name="connsiteY15-2276" fmla="*/ 972364 h 1427408"/>
                  <a:gd name="connsiteX16-2277" fmla="*/ 2496 w 1305814"/>
                  <a:gd name="connsiteY16-2278" fmla="*/ 463106 h 1427408"/>
                  <a:gd name="connsiteX17-2279" fmla="*/ 2458 w 1305814"/>
                  <a:gd name="connsiteY17-2280" fmla="*/ 429563 h 1427408"/>
                  <a:gd name="connsiteX18-2281" fmla="*/ 75248 w 1305814"/>
                  <a:gd name="connsiteY18-2282" fmla="*/ 303202 h 1427408"/>
                  <a:gd name="connsiteX19-2283" fmla="*/ 106293 w 1305814"/>
                  <a:gd name="connsiteY19-2284" fmla="*/ 282597 h 1427408"/>
                  <a:gd name="connsiteX20-2285" fmla="*/ 541533 w 1305814"/>
                  <a:gd name="connsiteY20-2286" fmla="*/ 38110 h 1427408"/>
                  <a:gd name="connsiteX21-2287" fmla="*/ 653528 w 1305814"/>
                  <a:gd name="connsiteY21-2288" fmla="*/ 0 h 1427408"/>
                  <a:gd name="connsiteX0-2289" fmla="*/ 653528 w 1305814"/>
                  <a:gd name="connsiteY0-2290" fmla="*/ 0 h 1421591"/>
                  <a:gd name="connsiteX1-2291" fmla="*/ 757287 w 1305814"/>
                  <a:gd name="connsiteY1-2292" fmla="*/ 32444 h 1421591"/>
                  <a:gd name="connsiteX2-2293" fmla="*/ 1206876 w 1305814"/>
                  <a:gd name="connsiteY2-2294" fmla="*/ 284945 h 1421591"/>
                  <a:gd name="connsiteX3-2295" fmla="*/ 1237706 w 1305814"/>
                  <a:gd name="connsiteY3-2296" fmla="*/ 306775 h 1421591"/>
                  <a:gd name="connsiteX4-2297" fmla="*/ 1304420 w 1305814"/>
                  <a:gd name="connsiteY4-2298" fmla="*/ 434263 h 1421591"/>
                  <a:gd name="connsiteX5-2299" fmla="*/ 1305806 w 1305814"/>
                  <a:gd name="connsiteY5-2300" fmla="*/ 519922 h 1421591"/>
                  <a:gd name="connsiteX6-2301" fmla="*/ 1301746 w 1305814"/>
                  <a:gd name="connsiteY6-2302" fmla="*/ 953747 h 1421591"/>
                  <a:gd name="connsiteX7-2303" fmla="*/ 1302599 w 1305814"/>
                  <a:gd name="connsiteY7-2304" fmla="*/ 1003650 h 1421591"/>
                  <a:gd name="connsiteX8-2305" fmla="*/ 1227376 w 1305814"/>
                  <a:gd name="connsiteY8-2306" fmla="*/ 1152027 h 1421591"/>
                  <a:gd name="connsiteX9-2307" fmla="*/ 1174235 w 1305814"/>
                  <a:gd name="connsiteY9-2308" fmla="*/ 1184756 h 1421591"/>
                  <a:gd name="connsiteX10-2309" fmla="*/ 792288 w 1305814"/>
                  <a:gd name="connsiteY10-2310" fmla="*/ 1385653 h 1421591"/>
                  <a:gd name="connsiteX11-2311" fmla="*/ 502818 w 1305814"/>
                  <a:gd name="connsiteY11-2312" fmla="*/ 1379955 h 1421591"/>
                  <a:gd name="connsiteX12-2313" fmla="*/ 94302 w 1305814"/>
                  <a:gd name="connsiteY12-2314" fmla="*/ 1158755 h 1421591"/>
                  <a:gd name="connsiteX13-2315" fmla="*/ 39429 w 1305814"/>
                  <a:gd name="connsiteY13-2316" fmla="*/ 1117635 h 1421591"/>
                  <a:gd name="connsiteX14-2317" fmla="*/ 667 w 1305814"/>
                  <a:gd name="connsiteY14-2318" fmla="*/ 999105 h 1421591"/>
                  <a:gd name="connsiteX15-2319" fmla="*/ 0 w 1305814"/>
                  <a:gd name="connsiteY15-2320" fmla="*/ 972364 h 1421591"/>
                  <a:gd name="connsiteX16-2321" fmla="*/ 2496 w 1305814"/>
                  <a:gd name="connsiteY16-2322" fmla="*/ 463106 h 1421591"/>
                  <a:gd name="connsiteX17-2323" fmla="*/ 2458 w 1305814"/>
                  <a:gd name="connsiteY17-2324" fmla="*/ 429563 h 1421591"/>
                  <a:gd name="connsiteX18-2325" fmla="*/ 75248 w 1305814"/>
                  <a:gd name="connsiteY18-2326" fmla="*/ 303202 h 1421591"/>
                  <a:gd name="connsiteX19-2327" fmla="*/ 106293 w 1305814"/>
                  <a:gd name="connsiteY19-2328" fmla="*/ 282597 h 1421591"/>
                  <a:gd name="connsiteX20-2329" fmla="*/ 541533 w 1305814"/>
                  <a:gd name="connsiteY20-2330" fmla="*/ 38110 h 1421591"/>
                  <a:gd name="connsiteX21-2331" fmla="*/ 653528 w 1305814"/>
                  <a:gd name="connsiteY21-2332" fmla="*/ 0 h 1421591"/>
                  <a:gd name="connsiteX0-2333" fmla="*/ 653528 w 1305814"/>
                  <a:gd name="connsiteY0-2334" fmla="*/ 0 h 1423589"/>
                  <a:gd name="connsiteX1-2335" fmla="*/ 757287 w 1305814"/>
                  <a:gd name="connsiteY1-2336" fmla="*/ 32444 h 1423589"/>
                  <a:gd name="connsiteX2-2337" fmla="*/ 1206876 w 1305814"/>
                  <a:gd name="connsiteY2-2338" fmla="*/ 284945 h 1423589"/>
                  <a:gd name="connsiteX3-2339" fmla="*/ 1237706 w 1305814"/>
                  <a:gd name="connsiteY3-2340" fmla="*/ 306775 h 1423589"/>
                  <a:gd name="connsiteX4-2341" fmla="*/ 1304420 w 1305814"/>
                  <a:gd name="connsiteY4-2342" fmla="*/ 434263 h 1423589"/>
                  <a:gd name="connsiteX5-2343" fmla="*/ 1305806 w 1305814"/>
                  <a:gd name="connsiteY5-2344" fmla="*/ 519922 h 1423589"/>
                  <a:gd name="connsiteX6-2345" fmla="*/ 1301746 w 1305814"/>
                  <a:gd name="connsiteY6-2346" fmla="*/ 953747 h 1423589"/>
                  <a:gd name="connsiteX7-2347" fmla="*/ 1302599 w 1305814"/>
                  <a:gd name="connsiteY7-2348" fmla="*/ 1003650 h 1423589"/>
                  <a:gd name="connsiteX8-2349" fmla="*/ 1227376 w 1305814"/>
                  <a:gd name="connsiteY8-2350" fmla="*/ 1152027 h 1423589"/>
                  <a:gd name="connsiteX9-2351" fmla="*/ 1174235 w 1305814"/>
                  <a:gd name="connsiteY9-2352" fmla="*/ 1184756 h 1423589"/>
                  <a:gd name="connsiteX10-2353" fmla="*/ 792288 w 1305814"/>
                  <a:gd name="connsiteY10-2354" fmla="*/ 1385653 h 1423589"/>
                  <a:gd name="connsiteX11-2355" fmla="*/ 502818 w 1305814"/>
                  <a:gd name="connsiteY11-2356" fmla="*/ 1379955 h 1423589"/>
                  <a:gd name="connsiteX12-2357" fmla="*/ 94302 w 1305814"/>
                  <a:gd name="connsiteY12-2358" fmla="*/ 1158755 h 1423589"/>
                  <a:gd name="connsiteX13-2359" fmla="*/ 39429 w 1305814"/>
                  <a:gd name="connsiteY13-2360" fmla="*/ 1117635 h 1423589"/>
                  <a:gd name="connsiteX14-2361" fmla="*/ 667 w 1305814"/>
                  <a:gd name="connsiteY14-2362" fmla="*/ 999105 h 1423589"/>
                  <a:gd name="connsiteX15-2363" fmla="*/ 0 w 1305814"/>
                  <a:gd name="connsiteY15-2364" fmla="*/ 972364 h 1423589"/>
                  <a:gd name="connsiteX16-2365" fmla="*/ 2496 w 1305814"/>
                  <a:gd name="connsiteY16-2366" fmla="*/ 463106 h 1423589"/>
                  <a:gd name="connsiteX17-2367" fmla="*/ 2458 w 1305814"/>
                  <a:gd name="connsiteY17-2368" fmla="*/ 429563 h 1423589"/>
                  <a:gd name="connsiteX18-2369" fmla="*/ 75248 w 1305814"/>
                  <a:gd name="connsiteY18-2370" fmla="*/ 303202 h 1423589"/>
                  <a:gd name="connsiteX19-2371" fmla="*/ 106293 w 1305814"/>
                  <a:gd name="connsiteY19-2372" fmla="*/ 282597 h 1423589"/>
                  <a:gd name="connsiteX20-2373" fmla="*/ 541533 w 1305814"/>
                  <a:gd name="connsiteY20-2374" fmla="*/ 38110 h 1423589"/>
                  <a:gd name="connsiteX21-2375" fmla="*/ 653528 w 1305814"/>
                  <a:gd name="connsiteY21-2376" fmla="*/ 0 h 14235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  <a:cxn ang="0">
                    <a:pos x="connsiteX17-35" y="connsiteY17-36"/>
                  </a:cxn>
                  <a:cxn ang="0">
                    <a:pos x="connsiteX18-37" y="connsiteY18-38"/>
                  </a:cxn>
                  <a:cxn ang="0">
                    <a:pos x="connsiteX19-39" y="connsiteY19-40"/>
                  </a:cxn>
                  <a:cxn ang="0">
                    <a:pos x="connsiteX20-41" y="connsiteY20-42"/>
                  </a:cxn>
                  <a:cxn ang="0">
                    <a:pos x="connsiteX21-43" y="connsiteY21-44"/>
                  </a:cxn>
                </a:cxnLst>
                <a:rect l="l" t="t" r="r" b="b"/>
                <a:pathLst>
                  <a:path w="1305814" h="1423589">
                    <a:moveTo>
                      <a:pt x="653528" y="0"/>
                    </a:moveTo>
                    <a:cubicBezTo>
                      <a:pt x="684553" y="-1"/>
                      <a:pt x="736057" y="24011"/>
                      <a:pt x="757287" y="32444"/>
                    </a:cubicBezTo>
                    <a:lnTo>
                      <a:pt x="1206876" y="284945"/>
                    </a:lnTo>
                    <a:cubicBezTo>
                      <a:pt x="1213399" y="291230"/>
                      <a:pt x="1233090" y="301119"/>
                      <a:pt x="1237706" y="306775"/>
                    </a:cubicBezTo>
                    <a:cubicBezTo>
                      <a:pt x="1285405" y="341141"/>
                      <a:pt x="1301367" y="360355"/>
                      <a:pt x="1304420" y="434263"/>
                    </a:cubicBezTo>
                    <a:cubicBezTo>
                      <a:pt x="1306256" y="435452"/>
                      <a:pt x="1303756" y="518852"/>
                      <a:pt x="1305806" y="519922"/>
                    </a:cubicBezTo>
                    <a:cubicBezTo>
                      <a:pt x="1306028" y="563787"/>
                      <a:pt x="1301771" y="907207"/>
                      <a:pt x="1301746" y="953747"/>
                    </a:cubicBezTo>
                    <a:cubicBezTo>
                      <a:pt x="1301579" y="970833"/>
                      <a:pt x="1302766" y="986564"/>
                      <a:pt x="1302599" y="1003650"/>
                    </a:cubicBezTo>
                    <a:cubicBezTo>
                      <a:pt x="1298075" y="1097264"/>
                      <a:pt x="1299308" y="1117497"/>
                      <a:pt x="1227376" y="1152027"/>
                    </a:cubicBezTo>
                    <a:cubicBezTo>
                      <a:pt x="1229069" y="1151612"/>
                      <a:pt x="1262992" y="1133636"/>
                      <a:pt x="1174235" y="1184756"/>
                    </a:cubicBezTo>
                    <a:cubicBezTo>
                      <a:pt x="1102911" y="1225835"/>
                      <a:pt x="986013" y="1283805"/>
                      <a:pt x="792288" y="1385653"/>
                    </a:cubicBezTo>
                    <a:cubicBezTo>
                      <a:pt x="702978" y="1424034"/>
                      <a:pt x="634560" y="1449454"/>
                      <a:pt x="502818" y="1379955"/>
                    </a:cubicBezTo>
                    <a:cubicBezTo>
                      <a:pt x="358670" y="1301859"/>
                      <a:pt x="241278" y="1242506"/>
                      <a:pt x="94302" y="1158755"/>
                    </a:cubicBezTo>
                    <a:cubicBezTo>
                      <a:pt x="64301" y="1138833"/>
                      <a:pt x="61069" y="1137739"/>
                      <a:pt x="39429" y="1117635"/>
                    </a:cubicBezTo>
                    <a:cubicBezTo>
                      <a:pt x="9399" y="1091481"/>
                      <a:pt x="81" y="1056313"/>
                      <a:pt x="667" y="999105"/>
                    </a:cubicBezTo>
                    <a:cubicBezTo>
                      <a:pt x="445" y="990191"/>
                      <a:pt x="222" y="981278"/>
                      <a:pt x="0" y="972364"/>
                    </a:cubicBezTo>
                    <a:lnTo>
                      <a:pt x="2496" y="463106"/>
                    </a:lnTo>
                    <a:cubicBezTo>
                      <a:pt x="2483" y="451925"/>
                      <a:pt x="2471" y="440744"/>
                      <a:pt x="2458" y="429563"/>
                    </a:cubicBezTo>
                    <a:cubicBezTo>
                      <a:pt x="2770" y="365277"/>
                      <a:pt x="14732" y="348090"/>
                      <a:pt x="75248" y="303202"/>
                    </a:cubicBezTo>
                    <a:lnTo>
                      <a:pt x="106293" y="282597"/>
                    </a:lnTo>
                    <a:lnTo>
                      <a:pt x="541533" y="38110"/>
                    </a:lnTo>
                    <a:cubicBezTo>
                      <a:pt x="582751" y="12487"/>
                      <a:pt x="613897" y="0"/>
                      <a:pt x="65352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noFill/>
              </a:ln>
              <a:effectLst>
                <a:innerShdw blurRad="266700" dist="203200" dir="189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zh-CN" altLang="en-US" sz="3600" b="1" dirty="0" smtClean="0">
                    <a:solidFill>
                      <a:srgbClr val="5391ED"/>
                    </a:solidFill>
                    <a:latin typeface="Impact" panose="020B0806030902050204" pitchFamily="34" charset="0"/>
                  </a:rPr>
                  <a:t>二</a:t>
                </a:r>
                <a:endParaRPr lang="en-US" altLang="zh-CN" sz="3600" b="1" dirty="0">
                  <a:solidFill>
                    <a:srgbClr val="5391ED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sp>
        <p:nvSpPr>
          <p:cNvPr id="11" name="TextBox 4"/>
          <p:cNvSpPr txBox="1"/>
          <p:nvPr/>
        </p:nvSpPr>
        <p:spPr>
          <a:xfrm>
            <a:off x="2483798" y="191279"/>
            <a:ext cx="5191223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</a:rPr>
              <a:t>主动公开政府信息情况</a:t>
            </a:r>
            <a:endParaRPr lang="zh-CN" altLang="en-US" sz="3600" b="1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</a:endParaRPr>
          </a:p>
        </p:txBody>
      </p:sp>
      <p:graphicFrame>
        <p:nvGraphicFramePr>
          <p:cNvPr id="69" name="表格 68"/>
          <p:cNvGraphicFramePr>
            <a:graphicFrameLocks noGrp="1"/>
          </p:cNvGraphicFramePr>
          <p:nvPr/>
        </p:nvGraphicFramePr>
        <p:xfrm>
          <a:off x="3448735" y="1180139"/>
          <a:ext cx="4996018" cy="5525103"/>
        </p:xfrm>
        <a:graphic>
          <a:graphicData uri="http://schemas.openxmlformats.org/drawingml/2006/table">
            <a:tbl>
              <a:tblPr/>
              <a:tblGrid>
                <a:gridCol w="2105351"/>
                <a:gridCol w="1013182"/>
                <a:gridCol w="822252"/>
                <a:gridCol w="1055233"/>
              </a:tblGrid>
              <a:tr h="199775">
                <a:tc grid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第二十条第（一）项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7186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信息内容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本年新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制作数量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本年新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公开数量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对外公开总数量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8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规章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2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规范性文件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22">
                <a:tc grid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第二十条第（五）项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8124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信息内容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上一年项目数量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本年增</a:t>
                      </a:r>
                      <a:r>
                        <a:rPr lang="en-US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处理决定数量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8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行政许可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24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其他对外管理服务事项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21">
                <a:tc grid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第二十条第（六）项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8124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信息内容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上一年项目数量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本年增</a:t>
                      </a:r>
                      <a:r>
                        <a:rPr lang="en-US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处理决定数量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2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行政处罚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2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行政强制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22">
                <a:tc grid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第二十条第（八）项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8124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信息内容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上一年项目数量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本年增</a:t>
                      </a:r>
                      <a:r>
                        <a:rPr lang="en-US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2399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行政事业性收费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3722">
                <a:tc grid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第二十条第（九）项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8124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信息内容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采购项目数量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采购总金额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1793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CN" sz="1300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政府集中采购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en-US" sz="1000" kern="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55212" marR="55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/>
        </p:nvGrpSpPr>
        <p:grpSpPr>
          <a:xfrm>
            <a:off x="209251" y="143360"/>
            <a:ext cx="12183110" cy="3314065"/>
            <a:chOff x="-244" y="42"/>
            <a:chExt cx="19186" cy="5219"/>
          </a:xfrm>
        </p:grpSpPr>
        <p:sp>
          <p:nvSpPr>
            <p:cNvPr id="32" name="菱形 31"/>
            <p:cNvSpPr/>
            <p:nvPr/>
          </p:nvSpPr>
          <p:spPr>
            <a:xfrm>
              <a:off x="1693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菱形 32"/>
            <p:cNvSpPr/>
            <p:nvPr/>
          </p:nvSpPr>
          <p:spPr>
            <a:xfrm>
              <a:off x="16935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菱形 33"/>
            <p:cNvSpPr/>
            <p:nvPr/>
          </p:nvSpPr>
          <p:spPr>
            <a:xfrm>
              <a:off x="15189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菱形 34"/>
            <p:cNvSpPr/>
            <p:nvPr/>
          </p:nvSpPr>
          <p:spPr>
            <a:xfrm>
              <a:off x="15073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菱形 35"/>
            <p:cNvSpPr/>
            <p:nvPr/>
          </p:nvSpPr>
          <p:spPr>
            <a:xfrm>
              <a:off x="13572" y="126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菱形 36"/>
            <p:cNvSpPr/>
            <p:nvPr/>
          </p:nvSpPr>
          <p:spPr>
            <a:xfrm>
              <a:off x="13440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菱形 37"/>
            <p:cNvSpPr/>
            <p:nvPr/>
          </p:nvSpPr>
          <p:spPr>
            <a:xfrm>
              <a:off x="12002" y="214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菱形 38"/>
            <p:cNvSpPr/>
            <p:nvPr/>
          </p:nvSpPr>
          <p:spPr>
            <a:xfrm>
              <a:off x="12002" y="72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菱形 39"/>
            <p:cNvSpPr/>
            <p:nvPr/>
          </p:nvSpPr>
          <p:spPr>
            <a:xfrm>
              <a:off x="1357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菱形 40"/>
            <p:cNvSpPr/>
            <p:nvPr/>
          </p:nvSpPr>
          <p:spPr>
            <a:xfrm>
              <a:off x="10742" y="4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菱形 41"/>
            <p:cNvSpPr/>
            <p:nvPr/>
          </p:nvSpPr>
          <p:spPr>
            <a:xfrm>
              <a:off x="7867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菱形 42"/>
            <p:cNvSpPr/>
            <p:nvPr/>
          </p:nvSpPr>
          <p:spPr>
            <a:xfrm>
              <a:off x="7753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菱形 43"/>
            <p:cNvSpPr/>
            <p:nvPr/>
          </p:nvSpPr>
          <p:spPr>
            <a:xfrm>
              <a:off x="6407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菱形 44"/>
            <p:cNvSpPr/>
            <p:nvPr/>
          </p:nvSpPr>
          <p:spPr>
            <a:xfrm>
              <a:off x="10742" y="148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菱形 45"/>
            <p:cNvSpPr/>
            <p:nvPr/>
          </p:nvSpPr>
          <p:spPr>
            <a:xfrm>
              <a:off x="9181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菱形 46"/>
            <p:cNvSpPr/>
            <p:nvPr/>
          </p:nvSpPr>
          <p:spPr>
            <a:xfrm>
              <a:off x="1043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菱形 47"/>
            <p:cNvSpPr/>
            <p:nvPr/>
          </p:nvSpPr>
          <p:spPr>
            <a:xfrm>
              <a:off x="120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菱形 48"/>
            <p:cNvSpPr/>
            <p:nvPr/>
          </p:nvSpPr>
          <p:spPr>
            <a:xfrm>
              <a:off x="15189" y="3415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菱形 50"/>
            <p:cNvSpPr/>
            <p:nvPr/>
          </p:nvSpPr>
          <p:spPr>
            <a:xfrm>
              <a:off x="16935" y="270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菱形 51"/>
            <p:cNvSpPr/>
            <p:nvPr/>
          </p:nvSpPr>
          <p:spPr>
            <a:xfrm>
              <a:off x="9181" y="2196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菱形 52"/>
            <p:cNvSpPr/>
            <p:nvPr/>
          </p:nvSpPr>
          <p:spPr>
            <a:xfrm>
              <a:off x="9016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菱形 53"/>
            <p:cNvSpPr/>
            <p:nvPr/>
          </p:nvSpPr>
          <p:spPr>
            <a:xfrm>
              <a:off x="7753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菱形 54"/>
            <p:cNvSpPr/>
            <p:nvPr/>
          </p:nvSpPr>
          <p:spPr>
            <a:xfrm>
              <a:off x="610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菱形 55"/>
            <p:cNvSpPr/>
            <p:nvPr/>
          </p:nvSpPr>
          <p:spPr>
            <a:xfrm>
              <a:off x="610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菱形 56"/>
            <p:cNvSpPr/>
            <p:nvPr/>
          </p:nvSpPr>
          <p:spPr>
            <a:xfrm>
              <a:off x="4741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菱形 57"/>
            <p:cNvSpPr/>
            <p:nvPr/>
          </p:nvSpPr>
          <p:spPr>
            <a:xfrm>
              <a:off x="4584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菱形 59"/>
            <p:cNvSpPr/>
            <p:nvPr/>
          </p:nvSpPr>
          <p:spPr>
            <a:xfrm>
              <a:off x="3072" y="897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菱形 60"/>
            <p:cNvSpPr/>
            <p:nvPr/>
          </p:nvSpPr>
          <p:spPr>
            <a:xfrm>
              <a:off x="3072" y="23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菱形 61"/>
            <p:cNvSpPr/>
            <p:nvPr/>
          </p:nvSpPr>
          <p:spPr>
            <a:xfrm>
              <a:off x="4584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菱形 62"/>
            <p:cNvSpPr/>
            <p:nvPr/>
          </p:nvSpPr>
          <p:spPr>
            <a:xfrm>
              <a:off x="3072" y="3538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菱形 63"/>
            <p:cNvSpPr/>
            <p:nvPr/>
          </p:nvSpPr>
          <p:spPr>
            <a:xfrm>
              <a:off x="1192" y="163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菱形 64"/>
            <p:cNvSpPr/>
            <p:nvPr/>
          </p:nvSpPr>
          <p:spPr>
            <a:xfrm>
              <a:off x="1065" y="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菱形 65"/>
            <p:cNvSpPr/>
            <p:nvPr/>
          </p:nvSpPr>
          <p:spPr>
            <a:xfrm>
              <a:off x="16935" y="405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菱形 66"/>
            <p:cNvSpPr/>
            <p:nvPr/>
          </p:nvSpPr>
          <p:spPr>
            <a:xfrm>
              <a:off x="1395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菱形 84"/>
            <p:cNvSpPr/>
            <p:nvPr/>
          </p:nvSpPr>
          <p:spPr>
            <a:xfrm>
              <a:off x="1395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菱形 1"/>
            <p:cNvSpPr/>
            <p:nvPr/>
          </p:nvSpPr>
          <p:spPr>
            <a:xfrm>
              <a:off x="13572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菱形 2"/>
            <p:cNvSpPr/>
            <p:nvPr/>
          </p:nvSpPr>
          <p:spPr>
            <a:xfrm>
              <a:off x="10546" y="2881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菱形 3"/>
            <p:cNvSpPr/>
            <p:nvPr/>
          </p:nvSpPr>
          <p:spPr>
            <a:xfrm>
              <a:off x="4584" y="2982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菱形 4"/>
            <p:cNvSpPr/>
            <p:nvPr/>
          </p:nvSpPr>
          <p:spPr>
            <a:xfrm>
              <a:off x="7753" y="4184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菱形 5"/>
            <p:cNvSpPr/>
            <p:nvPr/>
          </p:nvSpPr>
          <p:spPr>
            <a:xfrm>
              <a:off x="-244" y="1119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菱形 6"/>
            <p:cNvSpPr/>
            <p:nvPr/>
          </p:nvSpPr>
          <p:spPr>
            <a:xfrm>
              <a:off x="-244" y="25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菱形 7"/>
            <p:cNvSpPr/>
            <p:nvPr/>
          </p:nvSpPr>
          <p:spPr>
            <a:xfrm>
              <a:off x="-244" y="3760"/>
              <a:ext cx="2007" cy="1077"/>
            </a:xfrm>
            <a:prstGeom prst="diamond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71" name="表格 70"/>
          <p:cNvGraphicFramePr>
            <a:graphicFrameLocks noGrp="1"/>
          </p:cNvGraphicFramePr>
          <p:nvPr/>
        </p:nvGraphicFramePr>
        <p:xfrm>
          <a:off x="2312875" y="1178401"/>
          <a:ext cx="7594897" cy="5598782"/>
        </p:xfrm>
        <a:graphic>
          <a:graphicData uri="http://schemas.openxmlformats.org/drawingml/2006/table">
            <a:tbl>
              <a:tblPr/>
              <a:tblGrid>
                <a:gridCol w="1483459"/>
                <a:gridCol w="725172"/>
                <a:gridCol w="1405493"/>
                <a:gridCol w="501955"/>
                <a:gridCol w="532795"/>
                <a:gridCol w="574581"/>
                <a:gridCol w="689493"/>
                <a:gridCol w="689493"/>
                <a:gridCol w="501452"/>
                <a:gridCol w="491004"/>
              </a:tblGrid>
              <a:tr h="143962">
                <a:tc rowSpan="3"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（本列数据的勾稽关系为：第一项加第二项之和，等于第三项加第四项之和）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申请人情况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43962">
                <a:tc gridSpan="3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自然人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法人或其他组织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总计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gridSpan="3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商业企业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科研机构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社会公益组织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法律服务机构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其他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43962"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一、本年新收政府信息公开申请数量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 1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1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2"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二、上年结转政府信息公开申请数量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2">
                <a:tc rowSpan="20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三、本年度办理结果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（一）予以公开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（二）部分公开（区分处理的，只计这一情形，不计其他情形）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3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（三）不予公开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1.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属于国家秘密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2.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其他法律行政法规禁止公开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3.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危及“三安全一稳定”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 dirty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4.</a:t>
                      </a:r>
                      <a:r>
                        <a:rPr lang="zh-CN" sz="900" b="1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保护第三方合法权益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5.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属于三类内部事务信息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6.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属于四类过程性信息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7.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属于行政执法案卷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8.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属于行政查询事项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（四）无法提供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1.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本机关不掌握相关政府信息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2.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没有现成信息需要另行制作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3.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补正后申请内容仍不明确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（五）不予处理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1.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信访举报投诉类申请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2.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重复申请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6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3.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要求提供公开出版物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4.</a:t>
                      </a: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无正当理由大量反复申请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0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0" dirty="0">
                          <a:solidFill>
                            <a:srgbClr val="333333"/>
                          </a:solidFill>
                          <a:latin typeface="宋体"/>
                          <a:ea typeface="宋体"/>
                          <a:cs typeface="宋体"/>
                        </a:rPr>
                        <a:t>5.</a:t>
                      </a:r>
                      <a:r>
                        <a:rPr lang="zh-CN" sz="900" b="1" kern="0" dirty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要求行政机关确认或重新出具已获取信息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（六）其他处理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（七）总计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2"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CN" sz="900" b="1" kern="0">
                          <a:solidFill>
                            <a:srgbClr val="333333"/>
                          </a:solidFill>
                          <a:latin typeface="Times New Roman"/>
                          <a:ea typeface="宋体"/>
                          <a:cs typeface="宋体"/>
                        </a:rPr>
                        <a:t>四、结转下年度继续办理</a:t>
                      </a:r>
                      <a:endParaRPr lang="zh-CN" sz="9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900" kern="100" dirty="0" smtClean="0">
                          <a:latin typeface="Times New Roman"/>
                          <a:ea typeface="宋体"/>
                          <a:cs typeface="Times New Roman"/>
                        </a:rPr>
                        <a:t>0</a:t>
                      </a:r>
                      <a:endParaRPr lang="zh-CN" sz="9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22365" marR="223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77" name="组合 76"/>
          <p:cNvGrpSpPr/>
          <p:nvPr/>
        </p:nvGrpSpPr>
        <p:grpSpPr>
          <a:xfrm>
            <a:off x="0" y="-25"/>
            <a:ext cx="12192000" cy="1054477"/>
            <a:chOff x="-2" y="4076"/>
            <a:chExt cx="19200" cy="1581"/>
          </a:xfrm>
        </p:grpSpPr>
        <p:sp>
          <p:nvSpPr>
            <p:cNvPr id="78" name="矩形 77"/>
            <p:cNvSpPr/>
            <p:nvPr/>
          </p:nvSpPr>
          <p:spPr>
            <a:xfrm>
              <a:off x="-2" y="4076"/>
              <a:ext cx="19200" cy="1581"/>
            </a:xfrm>
            <a:prstGeom prst="rect">
              <a:avLst/>
            </a:prstGeom>
            <a:solidFill>
              <a:srgbClr val="5391E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79" name="组合 14"/>
            <p:cNvGrpSpPr/>
            <p:nvPr/>
          </p:nvGrpSpPr>
          <p:grpSpPr>
            <a:xfrm>
              <a:off x="1054" y="4095"/>
              <a:ext cx="2434" cy="1530"/>
              <a:chOff x="1054" y="4095"/>
              <a:chExt cx="2434" cy="1530"/>
            </a:xfrm>
          </p:grpSpPr>
          <p:sp>
            <p:nvSpPr>
              <p:cNvPr id="81" name="菱形 80"/>
              <p:cNvSpPr/>
              <p:nvPr/>
            </p:nvSpPr>
            <p:spPr>
              <a:xfrm>
                <a:off x="1054" y="4095"/>
                <a:ext cx="2434" cy="1530"/>
              </a:xfrm>
              <a:prstGeom prst="diamond">
                <a:avLst/>
              </a:prstGeom>
              <a:solidFill>
                <a:srgbClr val="6CA4F0"/>
              </a:solidFill>
              <a:ln w="38100">
                <a:solidFill>
                  <a:schemeClr val="bg1"/>
                </a:solidFill>
              </a:ln>
              <a:effectLst>
                <a:outerShdw blurRad="50800" dist="38100" dir="5400000" sx="103000" sy="103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6" name="矩形 10"/>
              <p:cNvSpPr/>
              <p:nvPr/>
            </p:nvSpPr>
            <p:spPr>
              <a:xfrm>
                <a:off x="1766" y="4360"/>
                <a:ext cx="979" cy="966"/>
              </a:xfrm>
              <a:custGeom>
                <a:avLst/>
                <a:gdLst>
                  <a:gd name="connsiteX0" fmla="*/ 653528 w 1305333"/>
                  <a:gd name="connsiteY0" fmla="*/ 0 h 1424419"/>
                  <a:gd name="connsiteX1" fmla="*/ 757287 w 1305333"/>
                  <a:gd name="connsiteY1" fmla="*/ 32444 h 1424419"/>
                  <a:gd name="connsiteX2" fmla="*/ 1206876 w 1305333"/>
                  <a:gd name="connsiteY2" fmla="*/ 284945 h 1424419"/>
                  <a:gd name="connsiteX3" fmla="*/ 1233464 w 1305333"/>
                  <a:gd name="connsiteY3" fmla="*/ 306775 h 1424419"/>
                  <a:gd name="connsiteX4" fmla="*/ 1299728 w 1305333"/>
                  <a:gd name="connsiteY4" fmla="*/ 452301 h 1424419"/>
                  <a:gd name="connsiteX5" fmla="*/ 1303099 w 1305333"/>
                  <a:gd name="connsiteY5" fmla="*/ 495558 h 1424419"/>
                  <a:gd name="connsiteX6" fmla="*/ 1303099 w 1305333"/>
                  <a:gd name="connsiteY6" fmla="*/ 952393 h 1424419"/>
                  <a:gd name="connsiteX7" fmla="*/ 1299356 w 1305333"/>
                  <a:gd name="connsiteY7" fmla="*/ 974248 h 1424419"/>
                  <a:gd name="connsiteX8" fmla="*/ 1193590 w 1305333"/>
                  <a:gd name="connsiteY8" fmla="*/ 1159518 h 1424419"/>
                  <a:gd name="connsiteX9" fmla="*/ 1188747 w 1305333"/>
                  <a:gd name="connsiteY9" fmla="*/ 1163476 h 1424419"/>
                  <a:gd name="connsiteX10" fmla="*/ 792288 w 1305333"/>
                  <a:gd name="connsiteY10" fmla="*/ 1385653 h 1424419"/>
                  <a:gd name="connsiteX11" fmla="*/ 522686 w 1305333"/>
                  <a:gd name="connsiteY11" fmla="*/ 1384922 h 1424419"/>
                  <a:gd name="connsiteX12" fmla="*/ 80344 w 1305333"/>
                  <a:gd name="connsiteY12" fmla="*/ 1139323 h 1424419"/>
                  <a:gd name="connsiteX13" fmla="*/ 68397 w 1305333"/>
                  <a:gd name="connsiteY13" fmla="*/ 1130059 h 1424419"/>
                  <a:gd name="connsiteX14" fmla="*/ 667 w 1305333"/>
                  <a:gd name="connsiteY14" fmla="*/ 999105 h 1424419"/>
                  <a:gd name="connsiteX15" fmla="*/ 0 w 1305333"/>
                  <a:gd name="connsiteY15" fmla="*/ 972364 h 1424419"/>
                  <a:gd name="connsiteX16" fmla="*/ 2496 w 1305333"/>
                  <a:gd name="connsiteY16" fmla="*/ 463106 h 1424419"/>
                  <a:gd name="connsiteX17" fmla="*/ 2458 w 1305333"/>
                  <a:gd name="connsiteY17" fmla="*/ 429563 h 1424419"/>
                  <a:gd name="connsiteX18" fmla="*/ 75248 w 1305333"/>
                  <a:gd name="connsiteY18" fmla="*/ 303202 h 1424419"/>
                  <a:gd name="connsiteX19" fmla="*/ 103465 w 1305333"/>
                  <a:gd name="connsiteY19" fmla="*/ 288252 h 1424419"/>
                  <a:gd name="connsiteX20" fmla="*/ 541533 w 1305333"/>
                  <a:gd name="connsiteY20" fmla="*/ 38110 h 1424419"/>
                  <a:gd name="connsiteX21" fmla="*/ 653528 w 1305333"/>
                  <a:gd name="connsiteY21" fmla="*/ 0 h 1424419"/>
                  <a:gd name="connsiteX0-1" fmla="*/ 653528 w 1305333"/>
                  <a:gd name="connsiteY0-2" fmla="*/ 0 h 1424419"/>
                  <a:gd name="connsiteX1-3" fmla="*/ 757287 w 1305333"/>
                  <a:gd name="connsiteY1-4" fmla="*/ 32444 h 1424419"/>
                  <a:gd name="connsiteX2-5" fmla="*/ 1206876 w 1305333"/>
                  <a:gd name="connsiteY2-6" fmla="*/ 284945 h 1424419"/>
                  <a:gd name="connsiteX3-7" fmla="*/ 1233464 w 1305333"/>
                  <a:gd name="connsiteY3-8" fmla="*/ 306775 h 1424419"/>
                  <a:gd name="connsiteX4-9" fmla="*/ 1301712 w 1305333"/>
                  <a:gd name="connsiteY4-10" fmla="*/ 442384 h 1424419"/>
                  <a:gd name="connsiteX5-11" fmla="*/ 1303099 w 1305333"/>
                  <a:gd name="connsiteY5-12" fmla="*/ 495558 h 1424419"/>
                  <a:gd name="connsiteX6-13" fmla="*/ 1303099 w 1305333"/>
                  <a:gd name="connsiteY6-14" fmla="*/ 952393 h 1424419"/>
                  <a:gd name="connsiteX7-15" fmla="*/ 1299356 w 1305333"/>
                  <a:gd name="connsiteY7-16" fmla="*/ 974248 h 1424419"/>
                  <a:gd name="connsiteX8-17" fmla="*/ 1193590 w 1305333"/>
                  <a:gd name="connsiteY8-18" fmla="*/ 1159518 h 1424419"/>
                  <a:gd name="connsiteX9-19" fmla="*/ 1188747 w 1305333"/>
                  <a:gd name="connsiteY9-20" fmla="*/ 1163476 h 1424419"/>
                  <a:gd name="connsiteX10-21" fmla="*/ 792288 w 1305333"/>
                  <a:gd name="connsiteY10-22" fmla="*/ 1385653 h 1424419"/>
                  <a:gd name="connsiteX11-23" fmla="*/ 522686 w 1305333"/>
                  <a:gd name="connsiteY11-24" fmla="*/ 1384922 h 1424419"/>
                  <a:gd name="connsiteX12-25" fmla="*/ 80344 w 1305333"/>
                  <a:gd name="connsiteY12-26" fmla="*/ 1139323 h 1424419"/>
                  <a:gd name="connsiteX13-27" fmla="*/ 68397 w 1305333"/>
                  <a:gd name="connsiteY13-28" fmla="*/ 1130059 h 1424419"/>
                  <a:gd name="connsiteX14-29" fmla="*/ 667 w 1305333"/>
                  <a:gd name="connsiteY14-30" fmla="*/ 999105 h 1424419"/>
                  <a:gd name="connsiteX15-31" fmla="*/ 0 w 1305333"/>
                  <a:gd name="connsiteY15-32" fmla="*/ 972364 h 1424419"/>
                  <a:gd name="connsiteX16-33" fmla="*/ 2496 w 1305333"/>
                  <a:gd name="connsiteY16-34" fmla="*/ 463106 h 1424419"/>
                  <a:gd name="connsiteX17-35" fmla="*/ 2458 w 1305333"/>
                  <a:gd name="connsiteY17-36" fmla="*/ 429563 h 1424419"/>
                  <a:gd name="connsiteX18-37" fmla="*/ 75248 w 1305333"/>
                  <a:gd name="connsiteY18-38" fmla="*/ 303202 h 1424419"/>
                  <a:gd name="connsiteX19-39" fmla="*/ 103465 w 1305333"/>
                  <a:gd name="connsiteY19-40" fmla="*/ 288252 h 1424419"/>
                  <a:gd name="connsiteX20-41" fmla="*/ 541533 w 1305333"/>
                  <a:gd name="connsiteY20-42" fmla="*/ 38110 h 1424419"/>
                  <a:gd name="connsiteX21-43" fmla="*/ 653528 w 1305333"/>
                  <a:gd name="connsiteY21-44" fmla="*/ 0 h 1424419"/>
                  <a:gd name="connsiteX0-45" fmla="*/ 653528 w 1305333"/>
                  <a:gd name="connsiteY0-46" fmla="*/ 0 h 1424419"/>
                  <a:gd name="connsiteX1-47" fmla="*/ 757287 w 1305333"/>
                  <a:gd name="connsiteY1-48" fmla="*/ 32444 h 1424419"/>
                  <a:gd name="connsiteX2-49" fmla="*/ 1206876 w 1305333"/>
                  <a:gd name="connsiteY2-50" fmla="*/ 284945 h 1424419"/>
                  <a:gd name="connsiteX3-51" fmla="*/ 1233464 w 1305333"/>
                  <a:gd name="connsiteY3-52" fmla="*/ 306775 h 1424419"/>
                  <a:gd name="connsiteX4-53" fmla="*/ 1301712 w 1305333"/>
                  <a:gd name="connsiteY4-54" fmla="*/ 442384 h 1424419"/>
                  <a:gd name="connsiteX5-55" fmla="*/ 1303099 w 1305333"/>
                  <a:gd name="connsiteY5-56" fmla="*/ 495558 h 1424419"/>
                  <a:gd name="connsiteX6-57" fmla="*/ 1303099 w 1305333"/>
                  <a:gd name="connsiteY6-58" fmla="*/ 952393 h 1424419"/>
                  <a:gd name="connsiteX7-59" fmla="*/ 1299356 w 1305333"/>
                  <a:gd name="connsiteY7-60" fmla="*/ 974248 h 1424419"/>
                  <a:gd name="connsiteX8-61" fmla="*/ 1193590 w 1305333"/>
                  <a:gd name="connsiteY8-62" fmla="*/ 1159518 h 1424419"/>
                  <a:gd name="connsiteX9-63" fmla="*/ 1188747 w 1305333"/>
                  <a:gd name="connsiteY9-64" fmla="*/ 1163476 h 1424419"/>
                  <a:gd name="connsiteX10-65" fmla="*/ 792288 w 1305333"/>
                  <a:gd name="connsiteY10-66" fmla="*/ 1385653 h 1424419"/>
                  <a:gd name="connsiteX11-67" fmla="*/ 522686 w 1305333"/>
                  <a:gd name="connsiteY11-68" fmla="*/ 1384922 h 1424419"/>
                  <a:gd name="connsiteX12-69" fmla="*/ 80344 w 1305333"/>
                  <a:gd name="connsiteY12-70" fmla="*/ 1139323 h 1424419"/>
                  <a:gd name="connsiteX13-71" fmla="*/ 68397 w 1305333"/>
                  <a:gd name="connsiteY13-72" fmla="*/ 1130059 h 1424419"/>
                  <a:gd name="connsiteX14-73" fmla="*/ 667 w 1305333"/>
                  <a:gd name="connsiteY14-74" fmla="*/ 999105 h 1424419"/>
                  <a:gd name="connsiteX15-75" fmla="*/ 0 w 1305333"/>
                  <a:gd name="connsiteY15-76" fmla="*/ 972364 h 1424419"/>
                  <a:gd name="connsiteX16-77" fmla="*/ 2496 w 1305333"/>
                  <a:gd name="connsiteY16-78" fmla="*/ 463106 h 1424419"/>
                  <a:gd name="connsiteX17-79" fmla="*/ 2458 w 1305333"/>
                  <a:gd name="connsiteY17-80" fmla="*/ 429563 h 1424419"/>
                  <a:gd name="connsiteX18-81" fmla="*/ 75248 w 1305333"/>
                  <a:gd name="connsiteY18-82" fmla="*/ 303202 h 1424419"/>
                  <a:gd name="connsiteX19-83" fmla="*/ 103465 w 1305333"/>
                  <a:gd name="connsiteY19-84" fmla="*/ 288252 h 1424419"/>
                  <a:gd name="connsiteX20-85" fmla="*/ 541533 w 1305333"/>
                  <a:gd name="connsiteY20-86" fmla="*/ 38110 h 1424419"/>
                  <a:gd name="connsiteX21-87" fmla="*/ 653528 w 1305333"/>
                  <a:gd name="connsiteY21-88" fmla="*/ 0 h 1424419"/>
                  <a:gd name="connsiteX0-89" fmla="*/ 653528 w 1306046"/>
                  <a:gd name="connsiteY0-90" fmla="*/ 0 h 1424419"/>
                  <a:gd name="connsiteX1-91" fmla="*/ 757287 w 1306046"/>
                  <a:gd name="connsiteY1-92" fmla="*/ 32444 h 1424419"/>
                  <a:gd name="connsiteX2-93" fmla="*/ 1206876 w 1306046"/>
                  <a:gd name="connsiteY2-94" fmla="*/ 284945 h 1424419"/>
                  <a:gd name="connsiteX3-95" fmla="*/ 1233464 w 1306046"/>
                  <a:gd name="connsiteY3-96" fmla="*/ 306775 h 1424419"/>
                  <a:gd name="connsiteX4-97" fmla="*/ 1301712 w 1306046"/>
                  <a:gd name="connsiteY4-98" fmla="*/ 442384 h 1424419"/>
                  <a:gd name="connsiteX5-99" fmla="*/ 1303099 w 1306046"/>
                  <a:gd name="connsiteY5-100" fmla="*/ 495558 h 1424419"/>
                  <a:gd name="connsiteX6-101" fmla="*/ 1303099 w 1306046"/>
                  <a:gd name="connsiteY6-102" fmla="*/ 952393 h 1424419"/>
                  <a:gd name="connsiteX7-103" fmla="*/ 1305306 w 1306046"/>
                  <a:gd name="connsiteY7-104" fmla="*/ 990115 h 1424419"/>
                  <a:gd name="connsiteX8-105" fmla="*/ 1193590 w 1306046"/>
                  <a:gd name="connsiteY8-106" fmla="*/ 1159518 h 1424419"/>
                  <a:gd name="connsiteX9-107" fmla="*/ 1188747 w 1306046"/>
                  <a:gd name="connsiteY9-108" fmla="*/ 1163476 h 1424419"/>
                  <a:gd name="connsiteX10-109" fmla="*/ 792288 w 1306046"/>
                  <a:gd name="connsiteY10-110" fmla="*/ 1385653 h 1424419"/>
                  <a:gd name="connsiteX11-111" fmla="*/ 522686 w 1306046"/>
                  <a:gd name="connsiteY11-112" fmla="*/ 1384922 h 1424419"/>
                  <a:gd name="connsiteX12-113" fmla="*/ 80344 w 1306046"/>
                  <a:gd name="connsiteY12-114" fmla="*/ 1139323 h 1424419"/>
                  <a:gd name="connsiteX13-115" fmla="*/ 68397 w 1306046"/>
                  <a:gd name="connsiteY13-116" fmla="*/ 1130059 h 1424419"/>
                  <a:gd name="connsiteX14-117" fmla="*/ 667 w 1306046"/>
                  <a:gd name="connsiteY14-118" fmla="*/ 999105 h 1424419"/>
                  <a:gd name="connsiteX15-119" fmla="*/ 0 w 1306046"/>
                  <a:gd name="connsiteY15-120" fmla="*/ 972364 h 1424419"/>
                  <a:gd name="connsiteX16-121" fmla="*/ 2496 w 1306046"/>
                  <a:gd name="connsiteY16-122" fmla="*/ 463106 h 1424419"/>
                  <a:gd name="connsiteX17-123" fmla="*/ 2458 w 1306046"/>
                  <a:gd name="connsiteY17-124" fmla="*/ 429563 h 1424419"/>
                  <a:gd name="connsiteX18-125" fmla="*/ 75248 w 1306046"/>
                  <a:gd name="connsiteY18-126" fmla="*/ 303202 h 1424419"/>
                  <a:gd name="connsiteX19-127" fmla="*/ 103465 w 1306046"/>
                  <a:gd name="connsiteY19-128" fmla="*/ 288252 h 1424419"/>
                  <a:gd name="connsiteX20-129" fmla="*/ 541533 w 1306046"/>
                  <a:gd name="connsiteY20-130" fmla="*/ 38110 h 1424419"/>
                  <a:gd name="connsiteX21-131" fmla="*/ 653528 w 1306046"/>
                  <a:gd name="connsiteY21-132" fmla="*/ 0 h 1424419"/>
                  <a:gd name="connsiteX0-133" fmla="*/ 653528 w 1305333"/>
                  <a:gd name="connsiteY0-134" fmla="*/ 0 h 1424419"/>
                  <a:gd name="connsiteX1-135" fmla="*/ 757287 w 1305333"/>
                  <a:gd name="connsiteY1-136" fmla="*/ 32444 h 1424419"/>
                  <a:gd name="connsiteX2-137" fmla="*/ 1206876 w 1305333"/>
                  <a:gd name="connsiteY2-138" fmla="*/ 284945 h 1424419"/>
                  <a:gd name="connsiteX3-139" fmla="*/ 1233464 w 1305333"/>
                  <a:gd name="connsiteY3-140" fmla="*/ 306775 h 1424419"/>
                  <a:gd name="connsiteX4-141" fmla="*/ 1301712 w 1305333"/>
                  <a:gd name="connsiteY4-142" fmla="*/ 442384 h 1424419"/>
                  <a:gd name="connsiteX5-143" fmla="*/ 1303099 w 1305333"/>
                  <a:gd name="connsiteY5-144" fmla="*/ 495558 h 1424419"/>
                  <a:gd name="connsiteX6-145" fmla="*/ 1303099 w 1305333"/>
                  <a:gd name="connsiteY6-146" fmla="*/ 952393 h 1424419"/>
                  <a:gd name="connsiteX7-147" fmla="*/ 1305306 w 1305333"/>
                  <a:gd name="connsiteY7-148" fmla="*/ 990115 h 1424419"/>
                  <a:gd name="connsiteX8-149" fmla="*/ 1193590 w 1305333"/>
                  <a:gd name="connsiteY8-150" fmla="*/ 1159518 h 1424419"/>
                  <a:gd name="connsiteX9-151" fmla="*/ 1188747 w 1305333"/>
                  <a:gd name="connsiteY9-152" fmla="*/ 1163476 h 1424419"/>
                  <a:gd name="connsiteX10-153" fmla="*/ 792288 w 1305333"/>
                  <a:gd name="connsiteY10-154" fmla="*/ 1385653 h 1424419"/>
                  <a:gd name="connsiteX11-155" fmla="*/ 522686 w 1305333"/>
                  <a:gd name="connsiteY11-156" fmla="*/ 1384922 h 1424419"/>
                  <a:gd name="connsiteX12-157" fmla="*/ 80344 w 1305333"/>
                  <a:gd name="connsiteY12-158" fmla="*/ 1139323 h 1424419"/>
                  <a:gd name="connsiteX13-159" fmla="*/ 68397 w 1305333"/>
                  <a:gd name="connsiteY13-160" fmla="*/ 1130059 h 1424419"/>
                  <a:gd name="connsiteX14-161" fmla="*/ 667 w 1305333"/>
                  <a:gd name="connsiteY14-162" fmla="*/ 999105 h 1424419"/>
                  <a:gd name="connsiteX15-163" fmla="*/ 0 w 1305333"/>
                  <a:gd name="connsiteY15-164" fmla="*/ 972364 h 1424419"/>
                  <a:gd name="connsiteX16-165" fmla="*/ 2496 w 1305333"/>
                  <a:gd name="connsiteY16-166" fmla="*/ 463106 h 1424419"/>
                  <a:gd name="connsiteX17-167" fmla="*/ 2458 w 1305333"/>
                  <a:gd name="connsiteY17-168" fmla="*/ 429563 h 1424419"/>
                  <a:gd name="connsiteX18-169" fmla="*/ 75248 w 1305333"/>
                  <a:gd name="connsiteY18-170" fmla="*/ 303202 h 1424419"/>
                  <a:gd name="connsiteX19-171" fmla="*/ 103465 w 1305333"/>
                  <a:gd name="connsiteY19-172" fmla="*/ 288252 h 1424419"/>
                  <a:gd name="connsiteX20-173" fmla="*/ 541533 w 1305333"/>
                  <a:gd name="connsiteY20-174" fmla="*/ 38110 h 1424419"/>
                  <a:gd name="connsiteX21-175" fmla="*/ 653528 w 1305333"/>
                  <a:gd name="connsiteY21-176" fmla="*/ 0 h 1424419"/>
                  <a:gd name="connsiteX0-177" fmla="*/ 653528 w 1305333"/>
                  <a:gd name="connsiteY0-178" fmla="*/ 0 h 1424419"/>
                  <a:gd name="connsiteX1-179" fmla="*/ 757287 w 1305333"/>
                  <a:gd name="connsiteY1-180" fmla="*/ 32444 h 1424419"/>
                  <a:gd name="connsiteX2-181" fmla="*/ 1206876 w 1305333"/>
                  <a:gd name="connsiteY2-182" fmla="*/ 284945 h 1424419"/>
                  <a:gd name="connsiteX3-183" fmla="*/ 1233464 w 1305333"/>
                  <a:gd name="connsiteY3-184" fmla="*/ 306775 h 1424419"/>
                  <a:gd name="connsiteX4-185" fmla="*/ 1301712 w 1305333"/>
                  <a:gd name="connsiteY4-186" fmla="*/ 442384 h 1424419"/>
                  <a:gd name="connsiteX5-187" fmla="*/ 1303099 w 1305333"/>
                  <a:gd name="connsiteY5-188" fmla="*/ 495558 h 1424419"/>
                  <a:gd name="connsiteX6-189" fmla="*/ 1303099 w 1305333"/>
                  <a:gd name="connsiteY6-190" fmla="*/ 952393 h 1424419"/>
                  <a:gd name="connsiteX7-191" fmla="*/ 1305306 w 1305333"/>
                  <a:gd name="connsiteY7-192" fmla="*/ 990115 h 1424419"/>
                  <a:gd name="connsiteX8-193" fmla="*/ 1193590 w 1305333"/>
                  <a:gd name="connsiteY8-194" fmla="*/ 1159518 h 1424419"/>
                  <a:gd name="connsiteX9-195" fmla="*/ 1172881 w 1305333"/>
                  <a:gd name="connsiteY9-196" fmla="*/ 1179342 h 1424419"/>
                  <a:gd name="connsiteX10-197" fmla="*/ 792288 w 1305333"/>
                  <a:gd name="connsiteY10-198" fmla="*/ 1385653 h 1424419"/>
                  <a:gd name="connsiteX11-199" fmla="*/ 522686 w 1305333"/>
                  <a:gd name="connsiteY11-200" fmla="*/ 1384922 h 1424419"/>
                  <a:gd name="connsiteX12-201" fmla="*/ 80344 w 1305333"/>
                  <a:gd name="connsiteY12-202" fmla="*/ 1139323 h 1424419"/>
                  <a:gd name="connsiteX13-203" fmla="*/ 68397 w 1305333"/>
                  <a:gd name="connsiteY13-204" fmla="*/ 1130059 h 1424419"/>
                  <a:gd name="connsiteX14-205" fmla="*/ 667 w 1305333"/>
                  <a:gd name="connsiteY14-206" fmla="*/ 999105 h 1424419"/>
                  <a:gd name="connsiteX15-207" fmla="*/ 0 w 1305333"/>
                  <a:gd name="connsiteY15-208" fmla="*/ 972364 h 1424419"/>
                  <a:gd name="connsiteX16-209" fmla="*/ 2496 w 1305333"/>
                  <a:gd name="connsiteY16-210" fmla="*/ 463106 h 1424419"/>
                  <a:gd name="connsiteX17-211" fmla="*/ 2458 w 1305333"/>
                  <a:gd name="connsiteY17-212" fmla="*/ 429563 h 1424419"/>
                  <a:gd name="connsiteX18-213" fmla="*/ 75248 w 1305333"/>
                  <a:gd name="connsiteY18-214" fmla="*/ 303202 h 1424419"/>
                  <a:gd name="connsiteX19-215" fmla="*/ 103465 w 1305333"/>
                  <a:gd name="connsiteY19-216" fmla="*/ 288252 h 1424419"/>
                  <a:gd name="connsiteX20-217" fmla="*/ 541533 w 1305333"/>
                  <a:gd name="connsiteY20-218" fmla="*/ 38110 h 1424419"/>
                  <a:gd name="connsiteX21-219" fmla="*/ 653528 w 1305333"/>
                  <a:gd name="connsiteY21-220" fmla="*/ 0 h 1424419"/>
                  <a:gd name="connsiteX0-221" fmla="*/ 653528 w 1305333"/>
                  <a:gd name="connsiteY0-222" fmla="*/ 0 h 1424419"/>
                  <a:gd name="connsiteX1-223" fmla="*/ 757287 w 1305333"/>
                  <a:gd name="connsiteY1-224" fmla="*/ 32444 h 1424419"/>
                  <a:gd name="connsiteX2-225" fmla="*/ 1206876 w 1305333"/>
                  <a:gd name="connsiteY2-226" fmla="*/ 284945 h 1424419"/>
                  <a:gd name="connsiteX3-227" fmla="*/ 1233464 w 1305333"/>
                  <a:gd name="connsiteY3-228" fmla="*/ 306775 h 1424419"/>
                  <a:gd name="connsiteX4-229" fmla="*/ 1301712 w 1305333"/>
                  <a:gd name="connsiteY4-230" fmla="*/ 442384 h 1424419"/>
                  <a:gd name="connsiteX5-231" fmla="*/ 1303099 w 1305333"/>
                  <a:gd name="connsiteY5-232" fmla="*/ 495558 h 1424419"/>
                  <a:gd name="connsiteX6-233" fmla="*/ 1303099 w 1305333"/>
                  <a:gd name="connsiteY6-234" fmla="*/ 952393 h 1424419"/>
                  <a:gd name="connsiteX7-235" fmla="*/ 1305306 w 1305333"/>
                  <a:gd name="connsiteY7-236" fmla="*/ 990115 h 1424419"/>
                  <a:gd name="connsiteX8-237" fmla="*/ 1193590 w 1305333"/>
                  <a:gd name="connsiteY8-238" fmla="*/ 1159518 h 1424419"/>
                  <a:gd name="connsiteX9-239" fmla="*/ 1172881 w 1305333"/>
                  <a:gd name="connsiteY9-240" fmla="*/ 1179342 h 1424419"/>
                  <a:gd name="connsiteX10-241" fmla="*/ 792288 w 1305333"/>
                  <a:gd name="connsiteY10-242" fmla="*/ 1385653 h 1424419"/>
                  <a:gd name="connsiteX11-243" fmla="*/ 522686 w 1305333"/>
                  <a:gd name="connsiteY11-244" fmla="*/ 1384922 h 1424419"/>
                  <a:gd name="connsiteX12-245" fmla="*/ 80344 w 1305333"/>
                  <a:gd name="connsiteY12-246" fmla="*/ 1139323 h 1424419"/>
                  <a:gd name="connsiteX13-247" fmla="*/ 68397 w 1305333"/>
                  <a:gd name="connsiteY13-248" fmla="*/ 1130059 h 1424419"/>
                  <a:gd name="connsiteX14-249" fmla="*/ 667 w 1305333"/>
                  <a:gd name="connsiteY14-250" fmla="*/ 999105 h 1424419"/>
                  <a:gd name="connsiteX15-251" fmla="*/ 0 w 1305333"/>
                  <a:gd name="connsiteY15-252" fmla="*/ 972364 h 1424419"/>
                  <a:gd name="connsiteX16-253" fmla="*/ 2496 w 1305333"/>
                  <a:gd name="connsiteY16-254" fmla="*/ 463106 h 1424419"/>
                  <a:gd name="connsiteX17-255" fmla="*/ 2458 w 1305333"/>
                  <a:gd name="connsiteY17-256" fmla="*/ 429563 h 1424419"/>
                  <a:gd name="connsiteX18-257" fmla="*/ 75248 w 1305333"/>
                  <a:gd name="connsiteY18-258" fmla="*/ 303202 h 1424419"/>
                  <a:gd name="connsiteX19-259" fmla="*/ 103465 w 1305333"/>
                  <a:gd name="connsiteY19-260" fmla="*/ 288252 h 1424419"/>
                  <a:gd name="connsiteX20-261" fmla="*/ 541533 w 1305333"/>
                  <a:gd name="connsiteY20-262" fmla="*/ 38110 h 1424419"/>
                  <a:gd name="connsiteX21-263" fmla="*/ 653528 w 1305333"/>
                  <a:gd name="connsiteY21-264" fmla="*/ 0 h 1424419"/>
                  <a:gd name="connsiteX0-265" fmla="*/ 653528 w 1305333"/>
                  <a:gd name="connsiteY0-266" fmla="*/ 0 h 1424419"/>
                  <a:gd name="connsiteX1-267" fmla="*/ 757287 w 1305333"/>
                  <a:gd name="connsiteY1-268" fmla="*/ 32444 h 1424419"/>
                  <a:gd name="connsiteX2-269" fmla="*/ 1206876 w 1305333"/>
                  <a:gd name="connsiteY2-270" fmla="*/ 284945 h 1424419"/>
                  <a:gd name="connsiteX3-271" fmla="*/ 1233464 w 1305333"/>
                  <a:gd name="connsiteY3-272" fmla="*/ 306775 h 1424419"/>
                  <a:gd name="connsiteX4-273" fmla="*/ 1301712 w 1305333"/>
                  <a:gd name="connsiteY4-274" fmla="*/ 442384 h 1424419"/>
                  <a:gd name="connsiteX5-275" fmla="*/ 1303099 w 1305333"/>
                  <a:gd name="connsiteY5-276" fmla="*/ 495558 h 1424419"/>
                  <a:gd name="connsiteX6-277" fmla="*/ 1303099 w 1305333"/>
                  <a:gd name="connsiteY6-278" fmla="*/ 952393 h 1424419"/>
                  <a:gd name="connsiteX7-279" fmla="*/ 1305306 w 1305333"/>
                  <a:gd name="connsiteY7-280" fmla="*/ 990115 h 1424419"/>
                  <a:gd name="connsiteX8-281" fmla="*/ 1193590 w 1305333"/>
                  <a:gd name="connsiteY8-282" fmla="*/ 1159518 h 1424419"/>
                  <a:gd name="connsiteX9-283" fmla="*/ 1172881 w 1305333"/>
                  <a:gd name="connsiteY9-284" fmla="*/ 1179342 h 1424419"/>
                  <a:gd name="connsiteX10-285" fmla="*/ 792288 w 1305333"/>
                  <a:gd name="connsiteY10-286" fmla="*/ 1385653 h 1424419"/>
                  <a:gd name="connsiteX11-287" fmla="*/ 522686 w 1305333"/>
                  <a:gd name="connsiteY11-288" fmla="*/ 1384922 h 1424419"/>
                  <a:gd name="connsiteX12-289" fmla="*/ 80344 w 1305333"/>
                  <a:gd name="connsiteY12-290" fmla="*/ 1139323 h 1424419"/>
                  <a:gd name="connsiteX13-291" fmla="*/ 68397 w 1305333"/>
                  <a:gd name="connsiteY13-292" fmla="*/ 1130059 h 1424419"/>
                  <a:gd name="connsiteX14-293" fmla="*/ 667 w 1305333"/>
                  <a:gd name="connsiteY14-294" fmla="*/ 999105 h 1424419"/>
                  <a:gd name="connsiteX15-295" fmla="*/ 0 w 1305333"/>
                  <a:gd name="connsiteY15-296" fmla="*/ 972364 h 1424419"/>
                  <a:gd name="connsiteX16-297" fmla="*/ 2496 w 1305333"/>
                  <a:gd name="connsiteY16-298" fmla="*/ 463106 h 1424419"/>
                  <a:gd name="connsiteX17-299" fmla="*/ 2458 w 1305333"/>
                  <a:gd name="connsiteY17-300" fmla="*/ 429563 h 1424419"/>
                  <a:gd name="connsiteX18-301" fmla="*/ 75248 w 1305333"/>
                  <a:gd name="connsiteY18-302" fmla="*/ 303202 h 1424419"/>
                  <a:gd name="connsiteX19-303" fmla="*/ 103465 w 1305333"/>
                  <a:gd name="connsiteY19-304" fmla="*/ 288252 h 1424419"/>
                  <a:gd name="connsiteX20-305" fmla="*/ 541533 w 1305333"/>
                  <a:gd name="connsiteY20-306" fmla="*/ 38110 h 1424419"/>
                  <a:gd name="connsiteX21-307" fmla="*/ 653528 w 1305333"/>
                  <a:gd name="connsiteY21-308" fmla="*/ 0 h 1424419"/>
                  <a:gd name="connsiteX0-309" fmla="*/ 653528 w 1305333"/>
                  <a:gd name="connsiteY0-310" fmla="*/ 0 h 1424419"/>
                  <a:gd name="connsiteX1-311" fmla="*/ 757287 w 1305333"/>
                  <a:gd name="connsiteY1-312" fmla="*/ 32444 h 1424419"/>
                  <a:gd name="connsiteX2-313" fmla="*/ 1206876 w 1305333"/>
                  <a:gd name="connsiteY2-314" fmla="*/ 284945 h 1424419"/>
                  <a:gd name="connsiteX3-315" fmla="*/ 1233464 w 1305333"/>
                  <a:gd name="connsiteY3-316" fmla="*/ 306775 h 1424419"/>
                  <a:gd name="connsiteX4-317" fmla="*/ 1301712 w 1305333"/>
                  <a:gd name="connsiteY4-318" fmla="*/ 442384 h 1424419"/>
                  <a:gd name="connsiteX5-319" fmla="*/ 1303099 w 1305333"/>
                  <a:gd name="connsiteY5-320" fmla="*/ 495558 h 1424419"/>
                  <a:gd name="connsiteX6-321" fmla="*/ 1303099 w 1305333"/>
                  <a:gd name="connsiteY6-322" fmla="*/ 952393 h 1424419"/>
                  <a:gd name="connsiteX7-323" fmla="*/ 1305306 w 1305333"/>
                  <a:gd name="connsiteY7-324" fmla="*/ 990115 h 1424419"/>
                  <a:gd name="connsiteX8-325" fmla="*/ 1193590 w 1305333"/>
                  <a:gd name="connsiteY8-326" fmla="*/ 1159518 h 1424419"/>
                  <a:gd name="connsiteX9-327" fmla="*/ 1172881 w 1305333"/>
                  <a:gd name="connsiteY9-328" fmla="*/ 1179342 h 1424419"/>
                  <a:gd name="connsiteX10-329" fmla="*/ 792288 w 1305333"/>
                  <a:gd name="connsiteY10-330" fmla="*/ 1385653 h 1424419"/>
                  <a:gd name="connsiteX11-331" fmla="*/ 522686 w 1305333"/>
                  <a:gd name="connsiteY11-332" fmla="*/ 1384922 h 1424419"/>
                  <a:gd name="connsiteX12-333" fmla="*/ 80344 w 1305333"/>
                  <a:gd name="connsiteY12-334" fmla="*/ 1139323 h 1424419"/>
                  <a:gd name="connsiteX13-335" fmla="*/ 68397 w 1305333"/>
                  <a:gd name="connsiteY13-336" fmla="*/ 1130059 h 1424419"/>
                  <a:gd name="connsiteX14-337" fmla="*/ 667 w 1305333"/>
                  <a:gd name="connsiteY14-338" fmla="*/ 999105 h 1424419"/>
                  <a:gd name="connsiteX15-339" fmla="*/ 0 w 1305333"/>
                  <a:gd name="connsiteY15-340" fmla="*/ 972364 h 1424419"/>
                  <a:gd name="connsiteX16-341" fmla="*/ 2496 w 1305333"/>
                  <a:gd name="connsiteY16-342" fmla="*/ 463106 h 1424419"/>
                  <a:gd name="connsiteX17-343" fmla="*/ 2458 w 1305333"/>
                  <a:gd name="connsiteY17-344" fmla="*/ 429563 h 1424419"/>
                  <a:gd name="connsiteX18-345" fmla="*/ 75248 w 1305333"/>
                  <a:gd name="connsiteY18-346" fmla="*/ 303202 h 1424419"/>
                  <a:gd name="connsiteX19-347" fmla="*/ 103465 w 1305333"/>
                  <a:gd name="connsiteY19-348" fmla="*/ 288252 h 1424419"/>
                  <a:gd name="connsiteX20-349" fmla="*/ 541533 w 1305333"/>
                  <a:gd name="connsiteY20-350" fmla="*/ 38110 h 1424419"/>
                  <a:gd name="connsiteX21-351" fmla="*/ 653528 w 1305333"/>
                  <a:gd name="connsiteY21-352" fmla="*/ 0 h 1424419"/>
                  <a:gd name="connsiteX0-353" fmla="*/ 653528 w 1305333"/>
                  <a:gd name="connsiteY0-354" fmla="*/ 0 h 1424419"/>
                  <a:gd name="connsiteX1-355" fmla="*/ 757287 w 1305333"/>
                  <a:gd name="connsiteY1-356" fmla="*/ 32444 h 1424419"/>
                  <a:gd name="connsiteX2-357" fmla="*/ 1206876 w 1305333"/>
                  <a:gd name="connsiteY2-358" fmla="*/ 284945 h 1424419"/>
                  <a:gd name="connsiteX3-359" fmla="*/ 1233464 w 1305333"/>
                  <a:gd name="connsiteY3-360" fmla="*/ 306775 h 1424419"/>
                  <a:gd name="connsiteX4-361" fmla="*/ 1301712 w 1305333"/>
                  <a:gd name="connsiteY4-362" fmla="*/ 442384 h 1424419"/>
                  <a:gd name="connsiteX5-363" fmla="*/ 1303099 w 1305333"/>
                  <a:gd name="connsiteY5-364" fmla="*/ 495558 h 1424419"/>
                  <a:gd name="connsiteX6-365" fmla="*/ 1303099 w 1305333"/>
                  <a:gd name="connsiteY6-366" fmla="*/ 952393 h 1424419"/>
                  <a:gd name="connsiteX7-367" fmla="*/ 1305306 w 1305333"/>
                  <a:gd name="connsiteY7-368" fmla="*/ 990115 h 1424419"/>
                  <a:gd name="connsiteX8-369" fmla="*/ 1193590 w 1305333"/>
                  <a:gd name="connsiteY8-370" fmla="*/ 1159518 h 1424419"/>
                  <a:gd name="connsiteX9-371" fmla="*/ 1172881 w 1305333"/>
                  <a:gd name="connsiteY9-372" fmla="*/ 1179342 h 1424419"/>
                  <a:gd name="connsiteX10-373" fmla="*/ 792288 w 1305333"/>
                  <a:gd name="connsiteY10-374" fmla="*/ 1385653 h 1424419"/>
                  <a:gd name="connsiteX11-375" fmla="*/ 522686 w 1305333"/>
                  <a:gd name="connsiteY11-376" fmla="*/ 1384922 h 1424419"/>
                  <a:gd name="connsiteX12-377" fmla="*/ 80344 w 1305333"/>
                  <a:gd name="connsiteY12-378" fmla="*/ 1139323 h 1424419"/>
                  <a:gd name="connsiteX13-379" fmla="*/ 68397 w 1305333"/>
                  <a:gd name="connsiteY13-380" fmla="*/ 1130059 h 1424419"/>
                  <a:gd name="connsiteX14-381" fmla="*/ 667 w 1305333"/>
                  <a:gd name="connsiteY14-382" fmla="*/ 999105 h 1424419"/>
                  <a:gd name="connsiteX15-383" fmla="*/ 0 w 1305333"/>
                  <a:gd name="connsiteY15-384" fmla="*/ 972364 h 1424419"/>
                  <a:gd name="connsiteX16-385" fmla="*/ 2496 w 1305333"/>
                  <a:gd name="connsiteY16-386" fmla="*/ 463106 h 1424419"/>
                  <a:gd name="connsiteX17-387" fmla="*/ 2458 w 1305333"/>
                  <a:gd name="connsiteY17-388" fmla="*/ 429563 h 1424419"/>
                  <a:gd name="connsiteX18-389" fmla="*/ 75248 w 1305333"/>
                  <a:gd name="connsiteY18-390" fmla="*/ 303202 h 1424419"/>
                  <a:gd name="connsiteX19-391" fmla="*/ 106293 w 1305333"/>
                  <a:gd name="connsiteY19-392" fmla="*/ 282597 h 1424419"/>
                  <a:gd name="connsiteX20-393" fmla="*/ 541533 w 1305333"/>
                  <a:gd name="connsiteY20-394" fmla="*/ 38110 h 1424419"/>
                  <a:gd name="connsiteX21-395" fmla="*/ 653528 w 1305333"/>
                  <a:gd name="connsiteY21-396" fmla="*/ 0 h 1424419"/>
                  <a:gd name="connsiteX0-397" fmla="*/ 653528 w 1305333"/>
                  <a:gd name="connsiteY0-398" fmla="*/ 0 h 1424419"/>
                  <a:gd name="connsiteX1-399" fmla="*/ 757287 w 1305333"/>
                  <a:gd name="connsiteY1-400" fmla="*/ 32444 h 1424419"/>
                  <a:gd name="connsiteX2-401" fmla="*/ 1206876 w 1305333"/>
                  <a:gd name="connsiteY2-402" fmla="*/ 284945 h 1424419"/>
                  <a:gd name="connsiteX3-403" fmla="*/ 1237706 w 1305333"/>
                  <a:gd name="connsiteY3-404" fmla="*/ 306775 h 1424419"/>
                  <a:gd name="connsiteX4-405" fmla="*/ 1301712 w 1305333"/>
                  <a:gd name="connsiteY4-406" fmla="*/ 442384 h 1424419"/>
                  <a:gd name="connsiteX5-407" fmla="*/ 1303099 w 1305333"/>
                  <a:gd name="connsiteY5-408" fmla="*/ 495558 h 1424419"/>
                  <a:gd name="connsiteX6-409" fmla="*/ 1303099 w 1305333"/>
                  <a:gd name="connsiteY6-410" fmla="*/ 952393 h 1424419"/>
                  <a:gd name="connsiteX7-411" fmla="*/ 1305306 w 1305333"/>
                  <a:gd name="connsiteY7-412" fmla="*/ 990115 h 1424419"/>
                  <a:gd name="connsiteX8-413" fmla="*/ 1193590 w 1305333"/>
                  <a:gd name="connsiteY8-414" fmla="*/ 1159518 h 1424419"/>
                  <a:gd name="connsiteX9-415" fmla="*/ 1172881 w 1305333"/>
                  <a:gd name="connsiteY9-416" fmla="*/ 1179342 h 1424419"/>
                  <a:gd name="connsiteX10-417" fmla="*/ 792288 w 1305333"/>
                  <a:gd name="connsiteY10-418" fmla="*/ 1385653 h 1424419"/>
                  <a:gd name="connsiteX11-419" fmla="*/ 522686 w 1305333"/>
                  <a:gd name="connsiteY11-420" fmla="*/ 1384922 h 1424419"/>
                  <a:gd name="connsiteX12-421" fmla="*/ 80344 w 1305333"/>
                  <a:gd name="connsiteY12-422" fmla="*/ 1139323 h 1424419"/>
                  <a:gd name="connsiteX13-423" fmla="*/ 68397 w 1305333"/>
                  <a:gd name="connsiteY13-424" fmla="*/ 1130059 h 1424419"/>
                  <a:gd name="connsiteX14-425" fmla="*/ 667 w 1305333"/>
                  <a:gd name="connsiteY14-426" fmla="*/ 999105 h 1424419"/>
                  <a:gd name="connsiteX15-427" fmla="*/ 0 w 1305333"/>
                  <a:gd name="connsiteY15-428" fmla="*/ 972364 h 1424419"/>
                  <a:gd name="connsiteX16-429" fmla="*/ 2496 w 1305333"/>
                  <a:gd name="connsiteY16-430" fmla="*/ 463106 h 1424419"/>
                  <a:gd name="connsiteX17-431" fmla="*/ 2458 w 1305333"/>
                  <a:gd name="connsiteY17-432" fmla="*/ 429563 h 1424419"/>
                  <a:gd name="connsiteX18-433" fmla="*/ 75248 w 1305333"/>
                  <a:gd name="connsiteY18-434" fmla="*/ 303202 h 1424419"/>
                  <a:gd name="connsiteX19-435" fmla="*/ 106293 w 1305333"/>
                  <a:gd name="connsiteY19-436" fmla="*/ 282597 h 1424419"/>
                  <a:gd name="connsiteX20-437" fmla="*/ 541533 w 1305333"/>
                  <a:gd name="connsiteY20-438" fmla="*/ 38110 h 1424419"/>
                  <a:gd name="connsiteX21-439" fmla="*/ 653528 w 1305333"/>
                  <a:gd name="connsiteY21-440" fmla="*/ 0 h 1424419"/>
                  <a:gd name="connsiteX0-441" fmla="*/ 653528 w 1305333"/>
                  <a:gd name="connsiteY0-442" fmla="*/ 0 h 1424419"/>
                  <a:gd name="connsiteX1-443" fmla="*/ 757287 w 1305333"/>
                  <a:gd name="connsiteY1-444" fmla="*/ 32444 h 1424419"/>
                  <a:gd name="connsiteX2-445" fmla="*/ 1206876 w 1305333"/>
                  <a:gd name="connsiteY2-446" fmla="*/ 284945 h 1424419"/>
                  <a:gd name="connsiteX3-447" fmla="*/ 1237706 w 1305333"/>
                  <a:gd name="connsiteY3-448" fmla="*/ 306775 h 1424419"/>
                  <a:gd name="connsiteX4-449" fmla="*/ 1301712 w 1305333"/>
                  <a:gd name="connsiteY4-450" fmla="*/ 442384 h 1424419"/>
                  <a:gd name="connsiteX5-451" fmla="*/ 1303099 w 1305333"/>
                  <a:gd name="connsiteY5-452" fmla="*/ 495558 h 1424419"/>
                  <a:gd name="connsiteX6-453" fmla="*/ 1303099 w 1305333"/>
                  <a:gd name="connsiteY6-454" fmla="*/ 952393 h 1424419"/>
                  <a:gd name="connsiteX7-455" fmla="*/ 1305306 w 1305333"/>
                  <a:gd name="connsiteY7-456" fmla="*/ 990115 h 1424419"/>
                  <a:gd name="connsiteX8-457" fmla="*/ 1211970 w 1305333"/>
                  <a:gd name="connsiteY8-458" fmla="*/ 1149621 h 1424419"/>
                  <a:gd name="connsiteX9-459" fmla="*/ 1172881 w 1305333"/>
                  <a:gd name="connsiteY9-460" fmla="*/ 1179342 h 1424419"/>
                  <a:gd name="connsiteX10-461" fmla="*/ 792288 w 1305333"/>
                  <a:gd name="connsiteY10-462" fmla="*/ 1385653 h 1424419"/>
                  <a:gd name="connsiteX11-463" fmla="*/ 522686 w 1305333"/>
                  <a:gd name="connsiteY11-464" fmla="*/ 1384922 h 1424419"/>
                  <a:gd name="connsiteX12-465" fmla="*/ 80344 w 1305333"/>
                  <a:gd name="connsiteY12-466" fmla="*/ 1139323 h 1424419"/>
                  <a:gd name="connsiteX13-467" fmla="*/ 68397 w 1305333"/>
                  <a:gd name="connsiteY13-468" fmla="*/ 1130059 h 1424419"/>
                  <a:gd name="connsiteX14-469" fmla="*/ 667 w 1305333"/>
                  <a:gd name="connsiteY14-470" fmla="*/ 999105 h 1424419"/>
                  <a:gd name="connsiteX15-471" fmla="*/ 0 w 1305333"/>
                  <a:gd name="connsiteY15-472" fmla="*/ 972364 h 1424419"/>
                  <a:gd name="connsiteX16-473" fmla="*/ 2496 w 1305333"/>
                  <a:gd name="connsiteY16-474" fmla="*/ 463106 h 1424419"/>
                  <a:gd name="connsiteX17-475" fmla="*/ 2458 w 1305333"/>
                  <a:gd name="connsiteY17-476" fmla="*/ 429563 h 1424419"/>
                  <a:gd name="connsiteX18-477" fmla="*/ 75248 w 1305333"/>
                  <a:gd name="connsiteY18-478" fmla="*/ 303202 h 1424419"/>
                  <a:gd name="connsiteX19-479" fmla="*/ 106293 w 1305333"/>
                  <a:gd name="connsiteY19-480" fmla="*/ 282597 h 1424419"/>
                  <a:gd name="connsiteX20-481" fmla="*/ 541533 w 1305333"/>
                  <a:gd name="connsiteY20-482" fmla="*/ 38110 h 1424419"/>
                  <a:gd name="connsiteX21-483" fmla="*/ 653528 w 1305333"/>
                  <a:gd name="connsiteY21-484" fmla="*/ 0 h 1424419"/>
                  <a:gd name="connsiteX0-485" fmla="*/ 653528 w 1305333"/>
                  <a:gd name="connsiteY0-486" fmla="*/ 0 h 1424419"/>
                  <a:gd name="connsiteX1-487" fmla="*/ 757287 w 1305333"/>
                  <a:gd name="connsiteY1-488" fmla="*/ 32444 h 1424419"/>
                  <a:gd name="connsiteX2-489" fmla="*/ 1206876 w 1305333"/>
                  <a:gd name="connsiteY2-490" fmla="*/ 284945 h 1424419"/>
                  <a:gd name="connsiteX3-491" fmla="*/ 1237706 w 1305333"/>
                  <a:gd name="connsiteY3-492" fmla="*/ 306775 h 1424419"/>
                  <a:gd name="connsiteX4-493" fmla="*/ 1301712 w 1305333"/>
                  <a:gd name="connsiteY4-494" fmla="*/ 442384 h 1424419"/>
                  <a:gd name="connsiteX5-495" fmla="*/ 1303099 w 1305333"/>
                  <a:gd name="connsiteY5-496" fmla="*/ 495558 h 1424419"/>
                  <a:gd name="connsiteX6-497" fmla="*/ 1303099 w 1305333"/>
                  <a:gd name="connsiteY6-498" fmla="*/ 952393 h 1424419"/>
                  <a:gd name="connsiteX7-499" fmla="*/ 1305306 w 1305333"/>
                  <a:gd name="connsiteY7-500" fmla="*/ 990115 h 1424419"/>
                  <a:gd name="connsiteX8-501" fmla="*/ 1236006 w 1305333"/>
                  <a:gd name="connsiteY8-502" fmla="*/ 1160932 h 1424419"/>
                  <a:gd name="connsiteX9-503" fmla="*/ 1172881 w 1305333"/>
                  <a:gd name="connsiteY9-504" fmla="*/ 1179342 h 1424419"/>
                  <a:gd name="connsiteX10-505" fmla="*/ 792288 w 1305333"/>
                  <a:gd name="connsiteY10-506" fmla="*/ 1385653 h 1424419"/>
                  <a:gd name="connsiteX11-507" fmla="*/ 522686 w 1305333"/>
                  <a:gd name="connsiteY11-508" fmla="*/ 1384922 h 1424419"/>
                  <a:gd name="connsiteX12-509" fmla="*/ 80344 w 1305333"/>
                  <a:gd name="connsiteY12-510" fmla="*/ 1139323 h 1424419"/>
                  <a:gd name="connsiteX13-511" fmla="*/ 68397 w 1305333"/>
                  <a:gd name="connsiteY13-512" fmla="*/ 1130059 h 1424419"/>
                  <a:gd name="connsiteX14-513" fmla="*/ 667 w 1305333"/>
                  <a:gd name="connsiteY14-514" fmla="*/ 999105 h 1424419"/>
                  <a:gd name="connsiteX15-515" fmla="*/ 0 w 1305333"/>
                  <a:gd name="connsiteY15-516" fmla="*/ 972364 h 1424419"/>
                  <a:gd name="connsiteX16-517" fmla="*/ 2496 w 1305333"/>
                  <a:gd name="connsiteY16-518" fmla="*/ 463106 h 1424419"/>
                  <a:gd name="connsiteX17-519" fmla="*/ 2458 w 1305333"/>
                  <a:gd name="connsiteY17-520" fmla="*/ 429563 h 1424419"/>
                  <a:gd name="connsiteX18-521" fmla="*/ 75248 w 1305333"/>
                  <a:gd name="connsiteY18-522" fmla="*/ 303202 h 1424419"/>
                  <a:gd name="connsiteX19-523" fmla="*/ 106293 w 1305333"/>
                  <a:gd name="connsiteY19-524" fmla="*/ 282597 h 1424419"/>
                  <a:gd name="connsiteX20-525" fmla="*/ 541533 w 1305333"/>
                  <a:gd name="connsiteY20-526" fmla="*/ 38110 h 1424419"/>
                  <a:gd name="connsiteX21-527" fmla="*/ 653528 w 1305333"/>
                  <a:gd name="connsiteY21-528" fmla="*/ 0 h 1424419"/>
                  <a:gd name="connsiteX0-529" fmla="*/ 653528 w 1313169"/>
                  <a:gd name="connsiteY0-530" fmla="*/ 0 h 1424419"/>
                  <a:gd name="connsiteX1-531" fmla="*/ 757287 w 1313169"/>
                  <a:gd name="connsiteY1-532" fmla="*/ 32444 h 1424419"/>
                  <a:gd name="connsiteX2-533" fmla="*/ 1206876 w 1313169"/>
                  <a:gd name="connsiteY2-534" fmla="*/ 284945 h 1424419"/>
                  <a:gd name="connsiteX3-535" fmla="*/ 1237706 w 1313169"/>
                  <a:gd name="connsiteY3-536" fmla="*/ 306775 h 1424419"/>
                  <a:gd name="connsiteX4-537" fmla="*/ 1301712 w 1313169"/>
                  <a:gd name="connsiteY4-538" fmla="*/ 442384 h 1424419"/>
                  <a:gd name="connsiteX5-539" fmla="*/ 1303099 w 1313169"/>
                  <a:gd name="connsiteY5-540" fmla="*/ 495558 h 1424419"/>
                  <a:gd name="connsiteX6-541" fmla="*/ 1303099 w 1313169"/>
                  <a:gd name="connsiteY6-542" fmla="*/ 952393 h 1424419"/>
                  <a:gd name="connsiteX7-543" fmla="*/ 1305306 w 1313169"/>
                  <a:gd name="connsiteY7-544" fmla="*/ 990115 h 1424419"/>
                  <a:gd name="connsiteX8-545" fmla="*/ 1271352 w 1313169"/>
                  <a:gd name="connsiteY8-546" fmla="*/ 1142552 h 1424419"/>
                  <a:gd name="connsiteX9-547" fmla="*/ 1172881 w 1313169"/>
                  <a:gd name="connsiteY9-548" fmla="*/ 1179342 h 1424419"/>
                  <a:gd name="connsiteX10-549" fmla="*/ 792288 w 1313169"/>
                  <a:gd name="connsiteY10-550" fmla="*/ 1385653 h 1424419"/>
                  <a:gd name="connsiteX11-551" fmla="*/ 522686 w 1313169"/>
                  <a:gd name="connsiteY11-552" fmla="*/ 1384922 h 1424419"/>
                  <a:gd name="connsiteX12-553" fmla="*/ 80344 w 1313169"/>
                  <a:gd name="connsiteY12-554" fmla="*/ 1139323 h 1424419"/>
                  <a:gd name="connsiteX13-555" fmla="*/ 68397 w 1313169"/>
                  <a:gd name="connsiteY13-556" fmla="*/ 1130059 h 1424419"/>
                  <a:gd name="connsiteX14-557" fmla="*/ 667 w 1313169"/>
                  <a:gd name="connsiteY14-558" fmla="*/ 999105 h 1424419"/>
                  <a:gd name="connsiteX15-559" fmla="*/ 0 w 1313169"/>
                  <a:gd name="connsiteY15-560" fmla="*/ 972364 h 1424419"/>
                  <a:gd name="connsiteX16-561" fmla="*/ 2496 w 1313169"/>
                  <a:gd name="connsiteY16-562" fmla="*/ 463106 h 1424419"/>
                  <a:gd name="connsiteX17-563" fmla="*/ 2458 w 1313169"/>
                  <a:gd name="connsiteY17-564" fmla="*/ 429563 h 1424419"/>
                  <a:gd name="connsiteX18-565" fmla="*/ 75248 w 1313169"/>
                  <a:gd name="connsiteY18-566" fmla="*/ 303202 h 1424419"/>
                  <a:gd name="connsiteX19-567" fmla="*/ 106293 w 1313169"/>
                  <a:gd name="connsiteY19-568" fmla="*/ 282597 h 1424419"/>
                  <a:gd name="connsiteX20-569" fmla="*/ 541533 w 1313169"/>
                  <a:gd name="connsiteY20-570" fmla="*/ 38110 h 1424419"/>
                  <a:gd name="connsiteX21-571" fmla="*/ 653528 w 1313169"/>
                  <a:gd name="connsiteY21-572" fmla="*/ 0 h 1424419"/>
                  <a:gd name="connsiteX0-573" fmla="*/ 653528 w 1306267"/>
                  <a:gd name="connsiteY0-574" fmla="*/ 0 h 1424419"/>
                  <a:gd name="connsiteX1-575" fmla="*/ 757287 w 1306267"/>
                  <a:gd name="connsiteY1-576" fmla="*/ 32444 h 1424419"/>
                  <a:gd name="connsiteX2-577" fmla="*/ 1206876 w 1306267"/>
                  <a:gd name="connsiteY2-578" fmla="*/ 284945 h 1424419"/>
                  <a:gd name="connsiteX3-579" fmla="*/ 1237706 w 1306267"/>
                  <a:gd name="connsiteY3-580" fmla="*/ 306775 h 1424419"/>
                  <a:gd name="connsiteX4-581" fmla="*/ 1301712 w 1306267"/>
                  <a:gd name="connsiteY4-582" fmla="*/ 442384 h 1424419"/>
                  <a:gd name="connsiteX5-583" fmla="*/ 1303099 w 1306267"/>
                  <a:gd name="connsiteY5-584" fmla="*/ 495558 h 1424419"/>
                  <a:gd name="connsiteX6-585" fmla="*/ 1303099 w 1306267"/>
                  <a:gd name="connsiteY6-586" fmla="*/ 952393 h 1424419"/>
                  <a:gd name="connsiteX7-587" fmla="*/ 1305306 w 1306267"/>
                  <a:gd name="connsiteY7-588" fmla="*/ 990115 h 1424419"/>
                  <a:gd name="connsiteX8-589" fmla="*/ 1255800 w 1306267"/>
                  <a:gd name="connsiteY8-590" fmla="*/ 1142552 h 1424419"/>
                  <a:gd name="connsiteX9-591" fmla="*/ 1172881 w 1306267"/>
                  <a:gd name="connsiteY9-592" fmla="*/ 1179342 h 1424419"/>
                  <a:gd name="connsiteX10-593" fmla="*/ 792288 w 1306267"/>
                  <a:gd name="connsiteY10-594" fmla="*/ 1385653 h 1424419"/>
                  <a:gd name="connsiteX11-595" fmla="*/ 522686 w 1306267"/>
                  <a:gd name="connsiteY11-596" fmla="*/ 1384922 h 1424419"/>
                  <a:gd name="connsiteX12-597" fmla="*/ 80344 w 1306267"/>
                  <a:gd name="connsiteY12-598" fmla="*/ 1139323 h 1424419"/>
                  <a:gd name="connsiteX13-599" fmla="*/ 68397 w 1306267"/>
                  <a:gd name="connsiteY13-600" fmla="*/ 1130059 h 1424419"/>
                  <a:gd name="connsiteX14-601" fmla="*/ 667 w 1306267"/>
                  <a:gd name="connsiteY14-602" fmla="*/ 999105 h 1424419"/>
                  <a:gd name="connsiteX15-603" fmla="*/ 0 w 1306267"/>
                  <a:gd name="connsiteY15-604" fmla="*/ 972364 h 1424419"/>
                  <a:gd name="connsiteX16-605" fmla="*/ 2496 w 1306267"/>
                  <a:gd name="connsiteY16-606" fmla="*/ 463106 h 1424419"/>
                  <a:gd name="connsiteX17-607" fmla="*/ 2458 w 1306267"/>
                  <a:gd name="connsiteY17-608" fmla="*/ 429563 h 1424419"/>
                  <a:gd name="connsiteX18-609" fmla="*/ 75248 w 1306267"/>
                  <a:gd name="connsiteY18-610" fmla="*/ 303202 h 1424419"/>
                  <a:gd name="connsiteX19-611" fmla="*/ 106293 w 1306267"/>
                  <a:gd name="connsiteY19-612" fmla="*/ 282597 h 1424419"/>
                  <a:gd name="connsiteX20-613" fmla="*/ 541533 w 1306267"/>
                  <a:gd name="connsiteY20-614" fmla="*/ 38110 h 1424419"/>
                  <a:gd name="connsiteX21-615" fmla="*/ 653528 w 1306267"/>
                  <a:gd name="connsiteY21-616" fmla="*/ 0 h 1424419"/>
                  <a:gd name="connsiteX0-617" fmla="*/ 653528 w 1306267"/>
                  <a:gd name="connsiteY0-618" fmla="*/ 0 h 1424419"/>
                  <a:gd name="connsiteX1-619" fmla="*/ 757287 w 1306267"/>
                  <a:gd name="connsiteY1-620" fmla="*/ 32444 h 1424419"/>
                  <a:gd name="connsiteX2-621" fmla="*/ 1206876 w 1306267"/>
                  <a:gd name="connsiteY2-622" fmla="*/ 284945 h 1424419"/>
                  <a:gd name="connsiteX3-623" fmla="*/ 1237706 w 1306267"/>
                  <a:gd name="connsiteY3-624" fmla="*/ 306775 h 1424419"/>
                  <a:gd name="connsiteX4-625" fmla="*/ 1301712 w 1306267"/>
                  <a:gd name="connsiteY4-626" fmla="*/ 442384 h 1424419"/>
                  <a:gd name="connsiteX5-627" fmla="*/ 1303099 w 1306267"/>
                  <a:gd name="connsiteY5-628" fmla="*/ 495558 h 1424419"/>
                  <a:gd name="connsiteX6-629" fmla="*/ 1303099 w 1306267"/>
                  <a:gd name="connsiteY6-630" fmla="*/ 952393 h 1424419"/>
                  <a:gd name="connsiteX7-631" fmla="*/ 1305306 w 1306267"/>
                  <a:gd name="connsiteY7-632" fmla="*/ 990115 h 1424419"/>
                  <a:gd name="connsiteX8-633" fmla="*/ 1255800 w 1306267"/>
                  <a:gd name="connsiteY8-634" fmla="*/ 1142552 h 1424419"/>
                  <a:gd name="connsiteX9-635" fmla="*/ 1172881 w 1306267"/>
                  <a:gd name="connsiteY9-636" fmla="*/ 1179342 h 1424419"/>
                  <a:gd name="connsiteX10-637" fmla="*/ 792288 w 1306267"/>
                  <a:gd name="connsiteY10-638" fmla="*/ 1385653 h 1424419"/>
                  <a:gd name="connsiteX11-639" fmla="*/ 522686 w 1306267"/>
                  <a:gd name="connsiteY11-640" fmla="*/ 1384922 h 1424419"/>
                  <a:gd name="connsiteX12-641" fmla="*/ 80344 w 1306267"/>
                  <a:gd name="connsiteY12-642" fmla="*/ 1139323 h 1424419"/>
                  <a:gd name="connsiteX13-643" fmla="*/ 61328 w 1306267"/>
                  <a:gd name="connsiteY13-644" fmla="*/ 1127231 h 1424419"/>
                  <a:gd name="connsiteX14-645" fmla="*/ 667 w 1306267"/>
                  <a:gd name="connsiteY14-646" fmla="*/ 999105 h 1424419"/>
                  <a:gd name="connsiteX15-647" fmla="*/ 0 w 1306267"/>
                  <a:gd name="connsiteY15-648" fmla="*/ 972364 h 1424419"/>
                  <a:gd name="connsiteX16-649" fmla="*/ 2496 w 1306267"/>
                  <a:gd name="connsiteY16-650" fmla="*/ 463106 h 1424419"/>
                  <a:gd name="connsiteX17-651" fmla="*/ 2458 w 1306267"/>
                  <a:gd name="connsiteY17-652" fmla="*/ 429563 h 1424419"/>
                  <a:gd name="connsiteX18-653" fmla="*/ 75248 w 1306267"/>
                  <a:gd name="connsiteY18-654" fmla="*/ 303202 h 1424419"/>
                  <a:gd name="connsiteX19-655" fmla="*/ 106293 w 1306267"/>
                  <a:gd name="connsiteY19-656" fmla="*/ 282597 h 1424419"/>
                  <a:gd name="connsiteX20-657" fmla="*/ 541533 w 1306267"/>
                  <a:gd name="connsiteY20-658" fmla="*/ 38110 h 1424419"/>
                  <a:gd name="connsiteX21-659" fmla="*/ 653528 w 1306267"/>
                  <a:gd name="connsiteY21-660" fmla="*/ 0 h 1424419"/>
                  <a:gd name="connsiteX0-661" fmla="*/ 653528 w 1306267"/>
                  <a:gd name="connsiteY0-662" fmla="*/ 0 h 1424419"/>
                  <a:gd name="connsiteX1-663" fmla="*/ 757287 w 1306267"/>
                  <a:gd name="connsiteY1-664" fmla="*/ 32444 h 1424419"/>
                  <a:gd name="connsiteX2-665" fmla="*/ 1206876 w 1306267"/>
                  <a:gd name="connsiteY2-666" fmla="*/ 284945 h 1424419"/>
                  <a:gd name="connsiteX3-667" fmla="*/ 1237706 w 1306267"/>
                  <a:gd name="connsiteY3-668" fmla="*/ 306775 h 1424419"/>
                  <a:gd name="connsiteX4-669" fmla="*/ 1301712 w 1306267"/>
                  <a:gd name="connsiteY4-670" fmla="*/ 442384 h 1424419"/>
                  <a:gd name="connsiteX5-671" fmla="*/ 1303099 w 1306267"/>
                  <a:gd name="connsiteY5-672" fmla="*/ 495558 h 1424419"/>
                  <a:gd name="connsiteX6-673" fmla="*/ 1303099 w 1306267"/>
                  <a:gd name="connsiteY6-674" fmla="*/ 952393 h 1424419"/>
                  <a:gd name="connsiteX7-675" fmla="*/ 1305306 w 1306267"/>
                  <a:gd name="connsiteY7-676" fmla="*/ 990115 h 1424419"/>
                  <a:gd name="connsiteX8-677" fmla="*/ 1255800 w 1306267"/>
                  <a:gd name="connsiteY8-678" fmla="*/ 1142552 h 1424419"/>
                  <a:gd name="connsiteX9-679" fmla="*/ 1172881 w 1306267"/>
                  <a:gd name="connsiteY9-680" fmla="*/ 1179342 h 1424419"/>
                  <a:gd name="connsiteX10-681" fmla="*/ 792288 w 1306267"/>
                  <a:gd name="connsiteY10-682" fmla="*/ 1385653 h 1424419"/>
                  <a:gd name="connsiteX11-683" fmla="*/ 522686 w 1306267"/>
                  <a:gd name="connsiteY11-684" fmla="*/ 1384922 h 1424419"/>
                  <a:gd name="connsiteX12-685" fmla="*/ 80344 w 1306267"/>
                  <a:gd name="connsiteY12-686" fmla="*/ 1139323 h 1424419"/>
                  <a:gd name="connsiteX13-687" fmla="*/ 61328 w 1306267"/>
                  <a:gd name="connsiteY13-688" fmla="*/ 1127231 h 1424419"/>
                  <a:gd name="connsiteX14-689" fmla="*/ 667 w 1306267"/>
                  <a:gd name="connsiteY14-690" fmla="*/ 999105 h 1424419"/>
                  <a:gd name="connsiteX15-691" fmla="*/ 0 w 1306267"/>
                  <a:gd name="connsiteY15-692" fmla="*/ 972364 h 1424419"/>
                  <a:gd name="connsiteX16-693" fmla="*/ 2496 w 1306267"/>
                  <a:gd name="connsiteY16-694" fmla="*/ 463106 h 1424419"/>
                  <a:gd name="connsiteX17-695" fmla="*/ 2458 w 1306267"/>
                  <a:gd name="connsiteY17-696" fmla="*/ 429563 h 1424419"/>
                  <a:gd name="connsiteX18-697" fmla="*/ 75248 w 1306267"/>
                  <a:gd name="connsiteY18-698" fmla="*/ 303202 h 1424419"/>
                  <a:gd name="connsiteX19-699" fmla="*/ 106293 w 1306267"/>
                  <a:gd name="connsiteY19-700" fmla="*/ 282597 h 1424419"/>
                  <a:gd name="connsiteX20-701" fmla="*/ 541533 w 1306267"/>
                  <a:gd name="connsiteY20-702" fmla="*/ 38110 h 1424419"/>
                  <a:gd name="connsiteX21-703" fmla="*/ 653528 w 1306267"/>
                  <a:gd name="connsiteY21-704" fmla="*/ 0 h 1424419"/>
                  <a:gd name="connsiteX0-705" fmla="*/ 653528 w 1306267"/>
                  <a:gd name="connsiteY0-706" fmla="*/ 0 h 1424419"/>
                  <a:gd name="connsiteX1-707" fmla="*/ 757287 w 1306267"/>
                  <a:gd name="connsiteY1-708" fmla="*/ 32444 h 1424419"/>
                  <a:gd name="connsiteX2-709" fmla="*/ 1206876 w 1306267"/>
                  <a:gd name="connsiteY2-710" fmla="*/ 284945 h 1424419"/>
                  <a:gd name="connsiteX3-711" fmla="*/ 1237706 w 1306267"/>
                  <a:gd name="connsiteY3-712" fmla="*/ 306775 h 1424419"/>
                  <a:gd name="connsiteX4-713" fmla="*/ 1301712 w 1306267"/>
                  <a:gd name="connsiteY4-714" fmla="*/ 442384 h 1424419"/>
                  <a:gd name="connsiteX5-715" fmla="*/ 1303099 w 1306267"/>
                  <a:gd name="connsiteY5-716" fmla="*/ 495558 h 1424419"/>
                  <a:gd name="connsiteX6-717" fmla="*/ 1303099 w 1306267"/>
                  <a:gd name="connsiteY6-718" fmla="*/ 952393 h 1424419"/>
                  <a:gd name="connsiteX7-719" fmla="*/ 1305306 w 1306267"/>
                  <a:gd name="connsiteY7-720" fmla="*/ 990115 h 1424419"/>
                  <a:gd name="connsiteX8-721" fmla="*/ 1255800 w 1306267"/>
                  <a:gd name="connsiteY8-722" fmla="*/ 1142552 h 1424419"/>
                  <a:gd name="connsiteX9-723" fmla="*/ 1172881 w 1306267"/>
                  <a:gd name="connsiteY9-724" fmla="*/ 1179342 h 1424419"/>
                  <a:gd name="connsiteX10-725" fmla="*/ 792288 w 1306267"/>
                  <a:gd name="connsiteY10-726" fmla="*/ 1385653 h 1424419"/>
                  <a:gd name="connsiteX11-727" fmla="*/ 522686 w 1306267"/>
                  <a:gd name="connsiteY11-728" fmla="*/ 1384922 h 1424419"/>
                  <a:gd name="connsiteX12-729" fmla="*/ 90241 w 1306267"/>
                  <a:gd name="connsiteY12-730" fmla="*/ 1150634 h 1424419"/>
                  <a:gd name="connsiteX13-731" fmla="*/ 61328 w 1306267"/>
                  <a:gd name="connsiteY13-732" fmla="*/ 1127231 h 1424419"/>
                  <a:gd name="connsiteX14-733" fmla="*/ 667 w 1306267"/>
                  <a:gd name="connsiteY14-734" fmla="*/ 999105 h 1424419"/>
                  <a:gd name="connsiteX15-735" fmla="*/ 0 w 1306267"/>
                  <a:gd name="connsiteY15-736" fmla="*/ 972364 h 1424419"/>
                  <a:gd name="connsiteX16-737" fmla="*/ 2496 w 1306267"/>
                  <a:gd name="connsiteY16-738" fmla="*/ 463106 h 1424419"/>
                  <a:gd name="connsiteX17-739" fmla="*/ 2458 w 1306267"/>
                  <a:gd name="connsiteY17-740" fmla="*/ 429563 h 1424419"/>
                  <a:gd name="connsiteX18-741" fmla="*/ 75248 w 1306267"/>
                  <a:gd name="connsiteY18-742" fmla="*/ 303202 h 1424419"/>
                  <a:gd name="connsiteX19-743" fmla="*/ 106293 w 1306267"/>
                  <a:gd name="connsiteY19-744" fmla="*/ 282597 h 1424419"/>
                  <a:gd name="connsiteX20-745" fmla="*/ 541533 w 1306267"/>
                  <a:gd name="connsiteY20-746" fmla="*/ 38110 h 1424419"/>
                  <a:gd name="connsiteX21-747" fmla="*/ 653528 w 1306267"/>
                  <a:gd name="connsiteY21-748" fmla="*/ 0 h 1424419"/>
                  <a:gd name="connsiteX0-749" fmla="*/ 653528 w 1306267"/>
                  <a:gd name="connsiteY0-750" fmla="*/ 0 h 1424419"/>
                  <a:gd name="connsiteX1-751" fmla="*/ 757287 w 1306267"/>
                  <a:gd name="connsiteY1-752" fmla="*/ 32444 h 1424419"/>
                  <a:gd name="connsiteX2-753" fmla="*/ 1206876 w 1306267"/>
                  <a:gd name="connsiteY2-754" fmla="*/ 284945 h 1424419"/>
                  <a:gd name="connsiteX3-755" fmla="*/ 1237706 w 1306267"/>
                  <a:gd name="connsiteY3-756" fmla="*/ 306775 h 1424419"/>
                  <a:gd name="connsiteX4-757" fmla="*/ 1301712 w 1306267"/>
                  <a:gd name="connsiteY4-758" fmla="*/ 442384 h 1424419"/>
                  <a:gd name="connsiteX5-759" fmla="*/ 1303099 w 1306267"/>
                  <a:gd name="connsiteY5-760" fmla="*/ 495558 h 1424419"/>
                  <a:gd name="connsiteX6-761" fmla="*/ 1303099 w 1306267"/>
                  <a:gd name="connsiteY6-762" fmla="*/ 952393 h 1424419"/>
                  <a:gd name="connsiteX7-763" fmla="*/ 1305306 w 1306267"/>
                  <a:gd name="connsiteY7-764" fmla="*/ 990115 h 1424419"/>
                  <a:gd name="connsiteX8-765" fmla="*/ 1255800 w 1306267"/>
                  <a:gd name="connsiteY8-766" fmla="*/ 1142552 h 1424419"/>
                  <a:gd name="connsiteX9-767" fmla="*/ 1172881 w 1306267"/>
                  <a:gd name="connsiteY9-768" fmla="*/ 1179342 h 1424419"/>
                  <a:gd name="connsiteX10-769" fmla="*/ 792288 w 1306267"/>
                  <a:gd name="connsiteY10-770" fmla="*/ 1385653 h 1424419"/>
                  <a:gd name="connsiteX11-771" fmla="*/ 522686 w 1306267"/>
                  <a:gd name="connsiteY11-772" fmla="*/ 1384922 h 1424419"/>
                  <a:gd name="connsiteX12-773" fmla="*/ 90241 w 1306267"/>
                  <a:gd name="connsiteY12-774" fmla="*/ 1150634 h 1424419"/>
                  <a:gd name="connsiteX13-775" fmla="*/ 61328 w 1306267"/>
                  <a:gd name="connsiteY13-776" fmla="*/ 1127231 h 1424419"/>
                  <a:gd name="connsiteX14-777" fmla="*/ 667 w 1306267"/>
                  <a:gd name="connsiteY14-778" fmla="*/ 999105 h 1424419"/>
                  <a:gd name="connsiteX15-779" fmla="*/ 0 w 1306267"/>
                  <a:gd name="connsiteY15-780" fmla="*/ 972364 h 1424419"/>
                  <a:gd name="connsiteX16-781" fmla="*/ 2496 w 1306267"/>
                  <a:gd name="connsiteY16-782" fmla="*/ 463106 h 1424419"/>
                  <a:gd name="connsiteX17-783" fmla="*/ 2458 w 1306267"/>
                  <a:gd name="connsiteY17-784" fmla="*/ 429563 h 1424419"/>
                  <a:gd name="connsiteX18-785" fmla="*/ 75248 w 1306267"/>
                  <a:gd name="connsiteY18-786" fmla="*/ 303202 h 1424419"/>
                  <a:gd name="connsiteX19-787" fmla="*/ 106293 w 1306267"/>
                  <a:gd name="connsiteY19-788" fmla="*/ 282597 h 1424419"/>
                  <a:gd name="connsiteX20-789" fmla="*/ 541533 w 1306267"/>
                  <a:gd name="connsiteY20-790" fmla="*/ 38110 h 1424419"/>
                  <a:gd name="connsiteX21-791" fmla="*/ 653528 w 1306267"/>
                  <a:gd name="connsiteY21-792" fmla="*/ 0 h 1424419"/>
                  <a:gd name="connsiteX0-793" fmla="*/ 653528 w 1306267"/>
                  <a:gd name="connsiteY0-794" fmla="*/ 0 h 1424419"/>
                  <a:gd name="connsiteX1-795" fmla="*/ 757287 w 1306267"/>
                  <a:gd name="connsiteY1-796" fmla="*/ 32444 h 1424419"/>
                  <a:gd name="connsiteX2-797" fmla="*/ 1206876 w 1306267"/>
                  <a:gd name="connsiteY2-798" fmla="*/ 284945 h 1424419"/>
                  <a:gd name="connsiteX3-799" fmla="*/ 1237706 w 1306267"/>
                  <a:gd name="connsiteY3-800" fmla="*/ 306775 h 1424419"/>
                  <a:gd name="connsiteX4-801" fmla="*/ 1301712 w 1306267"/>
                  <a:gd name="connsiteY4-802" fmla="*/ 442384 h 1424419"/>
                  <a:gd name="connsiteX5-803" fmla="*/ 1303099 w 1306267"/>
                  <a:gd name="connsiteY5-804" fmla="*/ 495558 h 1424419"/>
                  <a:gd name="connsiteX6-805" fmla="*/ 1303099 w 1306267"/>
                  <a:gd name="connsiteY6-806" fmla="*/ 952393 h 1424419"/>
                  <a:gd name="connsiteX7-807" fmla="*/ 1305306 w 1306267"/>
                  <a:gd name="connsiteY7-808" fmla="*/ 990115 h 1424419"/>
                  <a:gd name="connsiteX8-809" fmla="*/ 1255800 w 1306267"/>
                  <a:gd name="connsiteY8-810" fmla="*/ 1142552 h 1424419"/>
                  <a:gd name="connsiteX9-811" fmla="*/ 1172881 w 1306267"/>
                  <a:gd name="connsiteY9-812" fmla="*/ 1179342 h 1424419"/>
                  <a:gd name="connsiteX10-813" fmla="*/ 792288 w 1306267"/>
                  <a:gd name="connsiteY10-814" fmla="*/ 1385653 h 1424419"/>
                  <a:gd name="connsiteX11-815" fmla="*/ 522686 w 1306267"/>
                  <a:gd name="connsiteY11-816" fmla="*/ 1384922 h 1424419"/>
                  <a:gd name="connsiteX12-817" fmla="*/ 90241 w 1306267"/>
                  <a:gd name="connsiteY12-818" fmla="*/ 1150634 h 1424419"/>
                  <a:gd name="connsiteX13-819" fmla="*/ 61328 w 1306267"/>
                  <a:gd name="connsiteY13-820" fmla="*/ 1127231 h 1424419"/>
                  <a:gd name="connsiteX14-821" fmla="*/ 667 w 1306267"/>
                  <a:gd name="connsiteY14-822" fmla="*/ 999105 h 1424419"/>
                  <a:gd name="connsiteX15-823" fmla="*/ 0 w 1306267"/>
                  <a:gd name="connsiteY15-824" fmla="*/ 972364 h 1424419"/>
                  <a:gd name="connsiteX16-825" fmla="*/ 2496 w 1306267"/>
                  <a:gd name="connsiteY16-826" fmla="*/ 463106 h 1424419"/>
                  <a:gd name="connsiteX17-827" fmla="*/ 2458 w 1306267"/>
                  <a:gd name="connsiteY17-828" fmla="*/ 429563 h 1424419"/>
                  <a:gd name="connsiteX18-829" fmla="*/ 75248 w 1306267"/>
                  <a:gd name="connsiteY18-830" fmla="*/ 303202 h 1424419"/>
                  <a:gd name="connsiteX19-831" fmla="*/ 106293 w 1306267"/>
                  <a:gd name="connsiteY19-832" fmla="*/ 282597 h 1424419"/>
                  <a:gd name="connsiteX20-833" fmla="*/ 541533 w 1306267"/>
                  <a:gd name="connsiteY20-834" fmla="*/ 38110 h 1424419"/>
                  <a:gd name="connsiteX21-835" fmla="*/ 653528 w 1306267"/>
                  <a:gd name="connsiteY21-836" fmla="*/ 0 h 1424419"/>
                  <a:gd name="connsiteX0-837" fmla="*/ 653528 w 1306267"/>
                  <a:gd name="connsiteY0-838" fmla="*/ 0 h 1424419"/>
                  <a:gd name="connsiteX1-839" fmla="*/ 757287 w 1306267"/>
                  <a:gd name="connsiteY1-840" fmla="*/ 32444 h 1424419"/>
                  <a:gd name="connsiteX2-841" fmla="*/ 1206876 w 1306267"/>
                  <a:gd name="connsiteY2-842" fmla="*/ 284945 h 1424419"/>
                  <a:gd name="connsiteX3-843" fmla="*/ 1237706 w 1306267"/>
                  <a:gd name="connsiteY3-844" fmla="*/ 306775 h 1424419"/>
                  <a:gd name="connsiteX4-845" fmla="*/ 1301712 w 1306267"/>
                  <a:gd name="connsiteY4-846" fmla="*/ 442384 h 1424419"/>
                  <a:gd name="connsiteX5-847" fmla="*/ 1303099 w 1306267"/>
                  <a:gd name="connsiteY5-848" fmla="*/ 495558 h 1424419"/>
                  <a:gd name="connsiteX6-849" fmla="*/ 1303099 w 1306267"/>
                  <a:gd name="connsiteY6-850" fmla="*/ 952393 h 1424419"/>
                  <a:gd name="connsiteX7-851" fmla="*/ 1305306 w 1306267"/>
                  <a:gd name="connsiteY7-852" fmla="*/ 990115 h 1424419"/>
                  <a:gd name="connsiteX8-853" fmla="*/ 1255800 w 1306267"/>
                  <a:gd name="connsiteY8-854" fmla="*/ 1142552 h 1424419"/>
                  <a:gd name="connsiteX9-855" fmla="*/ 1172881 w 1306267"/>
                  <a:gd name="connsiteY9-856" fmla="*/ 1179342 h 1424419"/>
                  <a:gd name="connsiteX10-857" fmla="*/ 792288 w 1306267"/>
                  <a:gd name="connsiteY10-858" fmla="*/ 1385653 h 1424419"/>
                  <a:gd name="connsiteX11-859" fmla="*/ 522686 w 1306267"/>
                  <a:gd name="connsiteY11-860" fmla="*/ 1384922 h 1424419"/>
                  <a:gd name="connsiteX12-861" fmla="*/ 90241 w 1306267"/>
                  <a:gd name="connsiteY12-862" fmla="*/ 1150634 h 1424419"/>
                  <a:gd name="connsiteX13-863" fmla="*/ 61328 w 1306267"/>
                  <a:gd name="connsiteY13-864" fmla="*/ 1127231 h 1424419"/>
                  <a:gd name="connsiteX14-865" fmla="*/ 667 w 1306267"/>
                  <a:gd name="connsiteY14-866" fmla="*/ 999105 h 1424419"/>
                  <a:gd name="connsiteX15-867" fmla="*/ 0 w 1306267"/>
                  <a:gd name="connsiteY15-868" fmla="*/ 972364 h 1424419"/>
                  <a:gd name="connsiteX16-869" fmla="*/ 2496 w 1306267"/>
                  <a:gd name="connsiteY16-870" fmla="*/ 463106 h 1424419"/>
                  <a:gd name="connsiteX17-871" fmla="*/ 2458 w 1306267"/>
                  <a:gd name="connsiteY17-872" fmla="*/ 429563 h 1424419"/>
                  <a:gd name="connsiteX18-873" fmla="*/ 75248 w 1306267"/>
                  <a:gd name="connsiteY18-874" fmla="*/ 303202 h 1424419"/>
                  <a:gd name="connsiteX19-875" fmla="*/ 106293 w 1306267"/>
                  <a:gd name="connsiteY19-876" fmla="*/ 282597 h 1424419"/>
                  <a:gd name="connsiteX20-877" fmla="*/ 541533 w 1306267"/>
                  <a:gd name="connsiteY20-878" fmla="*/ 38110 h 1424419"/>
                  <a:gd name="connsiteX21-879" fmla="*/ 653528 w 1306267"/>
                  <a:gd name="connsiteY21-880" fmla="*/ 0 h 1424419"/>
                  <a:gd name="connsiteX0-881" fmla="*/ 653528 w 1306267"/>
                  <a:gd name="connsiteY0-882" fmla="*/ 0 h 1424419"/>
                  <a:gd name="connsiteX1-883" fmla="*/ 757287 w 1306267"/>
                  <a:gd name="connsiteY1-884" fmla="*/ 32444 h 1424419"/>
                  <a:gd name="connsiteX2-885" fmla="*/ 1206876 w 1306267"/>
                  <a:gd name="connsiteY2-886" fmla="*/ 284945 h 1424419"/>
                  <a:gd name="connsiteX3-887" fmla="*/ 1237706 w 1306267"/>
                  <a:gd name="connsiteY3-888" fmla="*/ 306775 h 1424419"/>
                  <a:gd name="connsiteX4-889" fmla="*/ 1301712 w 1306267"/>
                  <a:gd name="connsiteY4-890" fmla="*/ 442384 h 1424419"/>
                  <a:gd name="connsiteX5-891" fmla="*/ 1303099 w 1306267"/>
                  <a:gd name="connsiteY5-892" fmla="*/ 495558 h 1424419"/>
                  <a:gd name="connsiteX6-893" fmla="*/ 1303099 w 1306267"/>
                  <a:gd name="connsiteY6-894" fmla="*/ 952393 h 1424419"/>
                  <a:gd name="connsiteX7-895" fmla="*/ 1305306 w 1306267"/>
                  <a:gd name="connsiteY7-896" fmla="*/ 990115 h 1424419"/>
                  <a:gd name="connsiteX8-897" fmla="*/ 1255800 w 1306267"/>
                  <a:gd name="connsiteY8-898" fmla="*/ 1142552 h 1424419"/>
                  <a:gd name="connsiteX9-899" fmla="*/ 1172881 w 1306267"/>
                  <a:gd name="connsiteY9-900" fmla="*/ 1179342 h 1424419"/>
                  <a:gd name="connsiteX10-901" fmla="*/ 792288 w 1306267"/>
                  <a:gd name="connsiteY10-902" fmla="*/ 1385653 h 1424419"/>
                  <a:gd name="connsiteX11-903" fmla="*/ 522686 w 1306267"/>
                  <a:gd name="connsiteY11-904" fmla="*/ 1384922 h 1424419"/>
                  <a:gd name="connsiteX12-905" fmla="*/ 90241 w 1306267"/>
                  <a:gd name="connsiteY12-906" fmla="*/ 1150634 h 1424419"/>
                  <a:gd name="connsiteX13-907" fmla="*/ 55672 w 1306267"/>
                  <a:gd name="connsiteY13-908" fmla="*/ 1124403 h 1424419"/>
                  <a:gd name="connsiteX14-909" fmla="*/ 667 w 1306267"/>
                  <a:gd name="connsiteY14-910" fmla="*/ 999105 h 1424419"/>
                  <a:gd name="connsiteX15-911" fmla="*/ 0 w 1306267"/>
                  <a:gd name="connsiteY15-912" fmla="*/ 972364 h 1424419"/>
                  <a:gd name="connsiteX16-913" fmla="*/ 2496 w 1306267"/>
                  <a:gd name="connsiteY16-914" fmla="*/ 463106 h 1424419"/>
                  <a:gd name="connsiteX17-915" fmla="*/ 2458 w 1306267"/>
                  <a:gd name="connsiteY17-916" fmla="*/ 429563 h 1424419"/>
                  <a:gd name="connsiteX18-917" fmla="*/ 75248 w 1306267"/>
                  <a:gd name="connsiteY18-918" fmla="*/ 303202 h 1424419"/>
                  <a:gd name="connsiteX19-919" fmla="*/ 106293 w 1306267"/>
                  <a:gd name="connsiteY19-920" fmla="*/ 282597 h 1424419"/>
                  <a:gd name="connsiteX20-921" fmla="*/ 541533 w 1306267"/>
                  <a:gd name="connsiteY20-922" fmla="*/ 38110 h 1424419"/>
                  <a:gd name="connsiteX21-923" fmla="*/ 653528 w 1306267"/>
                  <a:gd name="connsiteY21-924" fmla="*/ 0 h 1424419"/>
                  <a:gd name="connsiteX0-925" fmla="*/ 653528 w 1306267"/>
                  <a:gd name="connsiteY0-926" fmla="*/ 0 h 1424419"/>
                  <a:gd name="connsiteX1-927" fmla="*/ 757287 w 1306267"/>
                  <a:gd name="connsiteY1-928" fmla="*/ 32444 h 1424419"/>
                  <a:gd name="connsiteX2-929" fmla="*/ 1206876 w 1306267"/>
                  <a:gd name="connsiteY2-930" fmla="*/ 284945 h 1424419"/>
                  <a:gd name="connsiteX3-931" fmla="*/ 1237706 w 1306267"/>
                  <a:gd name="connsiteY3-932" fmla="*/ 306775 h 1424419"/>
                  <a:gd name="connsiteX4-933" fmla="*/ 1301712 w 1306267"/>
                  <a:gd name="connsiteY4-934" fmla="*/ 442384 h 1424419"/>
                  <a:gd name="connsiteX5-935" fmla="*/ 1303099 w 1306267"/>
                  <a:gd name="connsiteY5-936" fmla="*/ 495558 h 1424419"/>
                  <a:gd name="connsiteX6-937" fmla="*/ 1303099 w 1306267"/>
                  <a:gd name="connsiteY6-938" fmla="*/ 952393 h 1424419"/>
                  <a:gd name="connsiteX7-939" fmla="*/ 1305306 w 1306267"/>
                  <a:gd name="connsiteY7-940" fmla="*/ 990115 h 1424419"/>
                  <a:gd name="connsiteX8-941" fmla="*/ 1255800 w 1306267"/>
                  <a:gd name="connsiteY8-942" fmla="*/ 1142552 h 1424419"/>
                  <a:gd name="connsiteX9-943" fmla="*/ 1172881 w 1306267"/>
                  <a:gd name="connsiteY9-944" fmla="*/ 1179342 h 1424419"/>
                  <a:gd name="connsiteX10-945" fmla="*/ 792288 w 1306267"/>
                  <a:gd name="connsiteY10-946" fmla="*/ 1385653 h 1424419"/>
                  <a:gd name="connsiteX11-947" fmla="*/ 522686 w 1306267"/>
                  <a:gd name="connsiteY11-948" fmla="*/ 1384922 h 1424419"/>
                  <a:gd name="connsiteX12-949" fmla="*/ 90241 w 1306267"/>
                  <a:gd name="connsiteY12-950" fmla="*/ 1150634 h 1424419"/>
                  <a:gd name="connsiteX13-951" fmla="*/ 55672 w 1306267"/>
                  <a:gd name="connsiteY13-952" fmla="*/ 1124403 h 1424419"/>
                  <a:gd name="connsiteX14-953" fmla="*/ 667 w 1306267"/>
                  <a:gd name="connsiteY14-954" fmla="*/ 999105 h 1424419"/>
                  <a:gd name="connsiteX15-955" fmla="*/ 0 w 1306267"/>
                  <a:gd name="connsiteY15-956" fmla="*/ 972364 h 1424419"/>
                  <a:gd name="connsiteX16-957" fmla="*/ 2496 w 1306267"/>
                  <a:gd name="connsiteY16-958" fmla="*/ 463106 h 1424419"/>
                  <a:gd name="connsiteX17-959" fmla="*/ 2458 w 1306267"/>
                  <a:gd name="connsiteY17-960" fmla="*/ 429563 h 1424419"/>
                  <a:gd name="connsiteX18-961" fmla="*/ 75248 w 1306267"/>
                  <a:gd name="connsiteY18-962" fmla="*/ 303202 h 1424419"/>
                  <a:gd name="connsiteX19-963" fmla="*/ 106293 w 1306267"/>
                  <a:gd name="connsiteY19-964" fmla="*/ 282597 h 1424419"/>
                  <a:gd name="connsiteX20-965" fmla="*/ 541533 w 1306267"/>
                  <a:gd name="connsiteY20-966" fmla="*/ 38110 h 1424419"/>
                  <a:gd name="connsiteX21-967" fmla="*/ 653528 w 1306267"/>
                  <a:gd name="connsiteY21-968" fmla="*/ 0 h 1424419"/>
                  <a:gd name="connsiteX0-969" fmla="*/ 653528 w 1306267"/>
                  <a:gd name="connsiteY0-970" fmla="*/ 0 h 1424419"/>
                  <a:gd name="connsiteX1-971" fmla="*/ 757287 w 1306267"/>
                  <a:gd name="connsiteY1-972" fmla="*/ 32444 h 1424419"/>
                  <a:gd name="connsiteX2-973" fmla="*/ 1206876 w 1306267"/>
                  <a:gd name="connsiteY2-974" fmla="*/ 284945 h 1424419"/>
                  <a:gd name="connsiteX3-975" fmla="*/ 1237706 w 1306267"/>
                  <a:gd name="connsiteY3-976" fmla="*/ 306775 h 1424419"/>
                  <a:gd name="connsiteX4-977" fmla="*/ 1301712 w 1306267"/>
                  <a:gd name="connsiteY4-978" fmla="*/ 442384 h 1424419"/>
                  <a:gd name="connsiteX5-979" fmla="*/ 1303099 w 1306267"/>
                  <a:gd name="connsiteY5-980" fmla="*/ 495558 h 1424419"/>
                  <a:gd name="connsiteX6-981" fmla="*/ 1303099 w 1306267"/>
                  <a:gd name="connsiteY6-982" fmla="*/ 952393 h 1424419"/>
                  <a:gd name="connsiteX7-983" fmla="*/ 1305306 w 1306267"/>
                  <a:gd name="connsiteY7-984" fmla="*/ 990115 h 1424419"/>
                  <a:gd name="connsiteX8-985" fmla="*/ 1255800 w 1306267"/>
                  <a:gd name="connsiteY8-986" fmla="*/ 1142552 h 1424419"/>
                  <a:gd name="connsiteX9-987" fmla="*/ 1172881 w 1306267"/>
                  <a:gd name="connsiteY9-988" fmla="*/ 1179342 h 1424419"/>
                  <a:gd name="connsiteX10-989" fmla="*/ 792288 w 1306267"/>
                  <a:gd name="connsiteY10-990" fmla="*/ 1385653 h 1424419"/>
                  <a:gd name="connsiteX11-991" fmla="*/ 522686 w 1306267"/>
                  <a:gd name="connsiteY11-992" fmla="*/ 1384922 h 1424419"/>
                  <a:gd name="connsiteX12-993" fmla="*/ 90241 w 1306267"/>
                  <a:gd name="connsiteY12-994" fmla="*/ 1150634 h 1424419"/>
                  <a:gd name="connsiteX13-995" fmla="*/ 55672 w 1306267"/>
                  <a:gd name="connsiteY13-996" fmla="*/ 1124403 h 1424419"/>
                  <a:gd name="connsiteX14-997" fmla="*/ 667 w 1306267"/>
                  <a:gd name="connsiteY14-998" fmla="*/ 999105 h 1424419"/>
                  <a:gd name="connsiteX15-999" fmla="*/ 0 w 1306267"/>
                  <a:gd name="connsiteY15-1000" fmla="*/ 972364 h 1424419"/>
                  <a:gd name="connsiteX16-1001" fmla="*/ 2496 w 1306267"/>
                  <a:gd name="connsiteY16-1002" fmla="*/ 463106 h 1424419"/>
                  <a:gd name="connsiteX17-1003" fmla="*/ 2458 w 1306267"/>
                  <a:gd name="connsiteY17-1004" fmla="*/ 429563 h 1424419"/>
                  <a:gd name="connsiteX18-1005" fmla="*/ 75248 w 1306267"/>
                  <a:gd name="connsiteY18-1006" fmla="*/ 303202 h 1424419"/>
                  <a:gd name="connsiteX19-1007" fmla="*/ 106293 w 1306267"/>
                  <a:gd name="connsiteY19-1008" fmla="*/ 282597 h 1424419"/>
                  <a:gd name="connsiteX20-1009" fmla="*/ 541533 w 1306267"/>
                  <a:gd name="connsiteY20-1010" fmla="*/ 38110 h 1424419"/>
                  <a:gd name="connsiteX21-1011" fmla="*/ 653528 w 1306267"/>
                  <a:gd name="connsiteY21-1012" fmla="*/ 0 h 1424419"/>
                  <a:gd name="connsiteX0-1013" fmla="*/ 653528 w 1306267"/>
                  <a:gd name="connsiteY0-1014" fmla="*/ 0 h 1424419"/>
                  <a:gd name="connsiteX1-1015" fmla="*/ 757287 w 1306267"/>
                  <a:gd name="connsiteY1-1016" fmla="*/ 32444 h 1424419"/>
                  <a:gd name="connsiteX2-1017" fmla="*/ 1206876 w 1306267"/>
                  <a:gd name="connsiteY2-1018" fmla="*/ 284945 h 1424419"/>
                  <a:gd name="connsiteX3-1019" fmla="*/ 1237706 w 1306267"/>
                  <a:gd name="connsiteY3-1020" fmla="*/ 306775 h 1424419"/>
                  <a:gd name="connsiteX4-1021" fmla="*/ 1301712 w 1306267"/>
                  <a:gd name="connsiteY4-1022" fmla="*/ 442384 h 1424419"/>
                  <a:gd name="connsiteX5-1023" fmla="*/ 1303099 w 1306267"/>
                  <a:gd name="connsiteY5-1024" fmla="*/ 495558 h 1424419"/>
                  <a:gd name="connsiteX6-1025" fmla="*/ 1303099 w 1306267"/>
                  <a:gd name="connsiteY6-1026" fmla="*/ 952393 h 1424419"/>
                  <a:gd name="connsiteX7-1027" fmla="*/ 1305306 w 1306267"/>
                  <a:gd name="connsiteY7-1028" fmla="*/ 990115 h 1424419"/>
                  <a:gd name="connsiteX8-1029" fmla="*/ 1255800 w 1306267"/>
                  <a:gd name="connsiteY8-1030" fmla="*/ 1142552 h 1424419"/>
                  <a:gd name="connsiteX9-1031" fmla="*/ 1172881 w 1306267"/>
                  <a:gd name="connsiteY9-1032" fmla="*/ 1179342 h 1424419"/>
                  <a:gd name="connsiteX10-1033" fmla="*/ 792288 w 1306267"/>
                  <a:gd name="connsiteY10-1034" fmla="*/ 1385653 h 1424419"/>
                  <a:gd name="connsiteX11-1035" fmla="*/ 522686 w 1306267"/>
                  <a:gd name="connsiteY11-1036" fmla="*/ 1384922 h 1424419"/>
                  <a:gd name="connsiteX12-1037" fmla="*/ 90241 w 1306267"/>
                  <a:gd name="connsiteY12-1038" fmla="*/ 1150634 h 1424419"/>
                  <a:gd name="connsiteX13-1039" fmla="*/ 55672 w 1306267"/>
                  <a:gd name="connsiteY13-1040" fmla="*/ 1124403 h 1424419"/>
                  <a:gd name="connsiteX14-1041" fmla="*/ 667 w 1306267"/>
                  <a:gd name="connsiteY14-1042" fmla="*/ 999105 h 1424419"/>
                  <a:gd name="connsiteX15-1043" fmla="*/ 0 w 1306267"/>
                  <a:gd name="connsiteY15-1044" fmla="*/ 972364 h 1424419"/>
                  <a:gd name="connsiteX16-1045" fmla="*/ 2496 w 1306267"/>
                  <a:gd name="connsiteY16-1046" fmla="*/ 463106 h 1424419"/>
                  <a:gd name="connsiteX17-1047" fmla="*/ 2458 w 1306267"/>
                  <a:gd name="connsiteY17-1048" fmla="*/ 429563 h 1424419"/>
                  <a:gd name="connsiteX18-1049" fmla="*/ 75248 w 1306267"/>
                  <a:gd name="connsiteY18-1050" fmla="*/ 303202 h 1424419"/>
                  <a:gd name="connsiteX19-1051" fmla="*/ 106293 w 1306267"/>
                  <a:gd name="connsiteY19-1052" fmla="*/ 282597 h 1424419"/>
                  <a:gd name="connsiteX20-1053" fmla="*/ 541533 w 1306267"/>
                  <a:gd name="connsiteY20-1054" fmla="*/ 38110 h 1424419"/>
                  <a:gd name="connsiteX21-1055" fmla="*/ 653528 w 1306267"/>
                  <a:gd name="connsiteY21-1056" fmla="*/ 0 h 1424419"/>
                  <a:gd name="connsiteX0-1057" fmla="*/ 653528 w 1306267"/>
                  <a:gd name="connsiteY0-1058" fmla="*/ 0 h 1424419"/>
                  <a:gd name="connsiteX1-1059" fmla="*/ 757287 w 1306267"/>
                  <a:gd name="connsiteY1-1060" fmla="*/ 32444 h 1424419"/>
                  <a:gd name="connsiteX2-1061" fmla="*/ 1206876 w 1306267"/>
                  <a:gd name="connsiteY2-1062" fmla="*/ 284945 h 1424419"/>
                  <a:gd name="connsiteX3-1063" fmla="*/ 1237706 w 1306267"/>
                  <a:gd name="connsiteY3-1064" fmla="*/ 306775 h 1424419"/>
                  <a:gd name="connsiteX4-1065" fmla="*/ 1301712 w 1306267"/>
                  <a:gd name="connsiteY4-1066" fmla="*/ 442384 h 1424419"/>
                  <a:gd name="connsiteX5-1067" fmla="*/ 1303099 w 1306267"/>
                  <a:gd name="connsiteY5-1068" fmla="*/ 495558 h 1424419"/>
                  <a:gd name="connsiteX6-1069" fmla="*/ 1303099 w 1306267"/>
                  <a:gd name="connsiteY6-1070" fmla="*/ 952393 h 1424419"/>
                  <a:gd name="connsiteX7-1071" fmla="*/ 1305306 w 1306267"/>
                  <a:gd name="connsiteY7-1072" fmla="*/ 990115 h 1424419"/>
                  <a:gd name="connsiteX8-1073" fmla="*/ 1255800 w 1306267"/>
                  <a:gd name="connsiteY8-1074" fmla="*/ 1142552 h 1424419"/>
                  <a:gd name="connsiteX9-1075" fmla="*/ 1172881 w 1306267"/>
                  <a:gd name="connsiteY9-1076" fmla="*/ 1179342 h 1424419"/>
                  <a:gd name="connsiteX10-1077" fmla="*/ 792288 w 1306267"/>
                  <a:gd name="connsiteY10-1078" fmla="*/ 1385653 h 1424419"/>
                  <a:gd name="connsiteX11-1079" fmla="*/ 522686 w 1306267"/>
                  <a:gd name="connsiteY11-1080" fmla="*/ 1384922 h 1424419"/>
                  <a:gd name="connsiteX12-1081" fmla="*/ 90241 w 1306267"/>
                  <a:gd name="connsiteY12-1082" fmla="*/ 1150634 h 1424419"/>
                  <a:gd name="connsiteX13-1083" fmla="*/ 55672 w 1306267"/>
                  <a:gd name="connsiteY13-1084" fmla="*/ 1124403 h 1424419"/>
                  <a:gd name="connsiteX14-1085" fmla="*/ 667 w 1306267"/>
                  <a:gd name="connsiteY14-1086" fmla="*/ 999105 h 1424419"/>
                  <a:gd name="connsiteX15-1087" fmla="*/ 0 w 1306267"/>
                  <a:gd name="connsiteY15-1088" fmla="*/ 972364 h 1424419"/>
                  <a:gd name="connsiteX16-1089" fmla="*/ 2496 w 1306267"/>
                  <a:gd name="connsiteY16-1090" fmla="*/ 463106 h 1424419"/>
                  <a:gd name="connsiteX17-1091" fmla="*/ 2458 w 1306267"/>
                  <a:gd name="connsiteY17-1092" fmla="*/ 429563 h 1424419"/>
                  <a:gd name="connsiteX18-1093" fmla="*/ 75248 w 1306267"/>
                  <a:gd name="connsiteY18-1094" fmla="*/ 303202 h 1424419"/>
                  <a:gd name="connsiteX19-1095" fmla="*/ 106293 w 1306267"/>
                  <a:gd name="connsiteY19-1096" fmla="*/ 282597 h 1424419"/>
                  <a:gd name="connsiteX20-1097" fmla="*/ 541533 w 1306267"/>
                  <a:gd name="connsiteY20-1098" fmla="*/ 38110 h 1424419"/>
                  <a:gd name="connsiteX21-1099" fmla="*/ 653528 w 1306267"/>
                  <a:gd name="connsiteY21-1100" fmla="*/ 0 h 1424419"/>
                  <a:gd name="connsiteX0-1101" fmla="*/ 653528 w 1306267"/>
                  <a:gd name="connsiteY0-1102" fmla="*/ 0 h 1424419"/>
                  <a:gd name="connsiteX1-1103" fmla="*/ 757287 w 1306267"/>
                  <a:gd name="connsiteY1-1104" fmla="*/ 32444 h 1424419"/>
                  <a:gd name="connsiteX2-1105" fmla="*/ 1206876 w 1306267"/>
                  <a:gd name="connsiteY2-1106" fmla="*/ 284945 h 1424419"/>
                  <a:gd name="connsiteX3-1107" fmla="*/ 1237706 w 1306267"/>
                  <a:gd name="connsiteY3-1108" fmla="*/ 306775 h 1424419"/>
                  <a:gd name="connsiteX4-1109" fmla="*/ 1301712 w 1306267"/>
                  <a:gd name="connsiteY4-1110" fmla="*/ 442384 h 1424419"/>
                  <a:gd name="connsiteX5-1111" fmla="*/ 1303099 w 1306267"/>
                  <a:gd name="connsiteY5-1112" fmla="*/ 495558 h 1424419"/>
                  <a:gd name="connsiteX6-1113" fmla="*/ 1303099 w 1306267"/>
                  <a:gd name="connsiteY6-1114" fmla="*/ 952393 h 1424419"/>
                  <a:gd name="connsiteX7-1115" fmla="*/ 1305306 w 1306267"/>
                  <a:gd name="connsiteY7-1116" fmla="*/ 990115 h 1424419"/>
                  <a:gd name="connsiteX8-1117" fmla="*/ 1255800 w 1306267"/>
                  <a:gd name="connsiteY8-1118" fmla="*/ 1142552 h 1424419"/>
                  <a:gd name="connsiteX9-1119" fmla="*/ 1172881 w 1306267"/>
                  <a:gd name="connsiteY9-1120" fmla="*/ 1179342 h 1424419"/>
                  <a:gd name="connsiteX10-1121" fmla="*/ 792288 w 1306267"/>
                  <a:gd name="connsiteY10-1122" fmla="*/ 1385653 h 1424419"/>
                  <a:gd name="connsiteX11-1123" fmla="*/ 522686 w 1306267"/>
                  <a:gd name="connsiteY11-1124" fmla="*/ 1384922 h 1424419"/>
                  <a:gd name="connsiteX12-1125" fmla="*/ 90241 w 1306267"/>
                  <a:gd name="connsiteY12-1126" fmla="*/ 1150634 h 1424419"/>
                  <a:gd name="connsiteX13-1127" fmla="*/ 48904 w 1306267"/>
                  <a:gd name="connsiteY13-1128" fmla="*/ 1124403 h 1424419"/>
                  <a:gd name="connsiteX14-1129" fmla="*/ 667 w 1306267"/>
                  <a:gd name="connsiteY14-1130" fmla="*/ 999105 h 1424419"/>
                  <a:gd name="connsiteX15-1131" fmla="*/ 0 w 1306267"/>
                  <a:gd name="connsiteY15-1132" fmla="*/ 972364 h 1424419"/>
                  <a:gd name="connsiteX16-1133" fmla="*/ 2496 w 1306267"/>
                  <a:gd name="connsiteY16-1134" fmla="*/ 463106 h 1424419"/>
                  <a:gd name="connsiteX17-1135" fmla="*/ 2458 w 1306267"/>
                  <a:gd name="connsiteY17-1136" fmla="*/ 429563 h 1424419"/>
                  <a:gd name="connsiteX18-1137" fmla="*/ 75248 w 1306267"/>
                  <a:gd name="connsiteY18-1138" fmla="*/ 303202 h 1424419"/>
                  <a:gd name="connsiteX19-1139" fmla="*/ 106293 w 1306267"/>
                  <a:gd name="connsiteY19-1140" fmla="*/ 282597 h 1424419"/>
                  <a:gd name="connsiteX20-1141" fmla="*/ 541533 w 1306267"/>
                  <a:gd name="connsiteY20-1142" fmla="*/ 38110 h 1424419"/>
                  <a:gd name="connsiteX21-1143" fmla="*/ 653528 w 1306267"/>
                  <a:gd name="connsiteY21-1144" fmla="*/ 0 h 1424419"/>
                  <a:gd name="connsiteX0-1145" fmla="*/ 653528 w 1306267"/>
                  <a:gd name="connsiteY0-1146" fmla="*/ 0 h 1424419"/>
                  <a:gd name="connsiteX1-1147" fmla="*/ 757287 w 1306267"/>
                  <a:gd name="connsiteY1-1148" fmla="*/ 32444 h 1424419"/>
                  <a:gd name="connsiteX2-1149" fmla="*/ 1206876 w 1306267"/>
                  <a:gd name="connsiteY2-1150" fmla="*/ 284945 h 1424419"/>
                  <a:gd name="connsiteX3-1151" fmla="*/ 1237706 w 1306267"/>
                  <a:gd name="connsiteY3-1152" fmla="*/ 306775 h 1424419"/>
                  <a:gd name="connsiteX4-1153" fmla="*/ 1301712 w 1306267"/>
                  <a:gd name="connsiteY4-1154" fmla="*/ 442384 h 1424419"/>
                  <a:gd name="connsiteX5-1155" fmla="*/ 1303099 w 1306267"/>
                  <a:gd name="connsiteY5-1156" fmla="*/ 495558 h 1424419"/>
                  <a:gd name="connsiteX6-1157" fmla="*/ 1303099 w 1306267"/>
                  <a:gd name="connsiteY6-1158" fmla="*/ 952393 h 1424419"/>
                  <a:gd name="connsiteX7-1159" fmla="*/ 1305306 w 1306267"/>
                  <a:gd name="connsiteY7-1160" fmla="*/ 990115 h 1424419"/>
                  <a:gd name="connsiteX8-1161" fmla="*/ 1255800 w 1306267"/>
                  <a:gd name="connsiteY8-1162" fmla="*/ 1142552 h 1424419"/>
                  <a:gd name="connsiteX9-1163" fmla="*/ 1172881 w 1306267"/>
                  <a:gd name="connsiteY9-1164" fmla="*/ 1179342 h 1424419"/>
                  <a:gd name="connsiteX10-1165" fmla="*/ 792288 w 1306267"/>
                  <a:gd name="connsiteY10-1166" fmla="*/ 1385653 h 1424419"/>
                  <a:gd name="connsiteX11-1167" fmla="*/ 522686 w 1306267"/>
                  <a:gd name="connsiteY11-1168" fmla="*/ 1384922 h 1424419"/>
                  <a:gd name="connsiteX12-1169" fmla="*/ 90241 w 1306267"/>
                  <a:gd name="connsiteY12-1170" fmla="*/ 1150634 h 1424419"/>
                  <a:gd name="connsiteX13-1171" fmla="*/ 48904 w 1306267"/>
                  <a:gd name="connsiteY13-1172" fmla="*/ 1124403 h 1424419"/>
                  <a:gd name="connsiteX14-1173" fmla="*/ 667 w 1306267"/>
                  <a:gd name="connsiteY14-1174" fmla="*/ 999105 h 1424419"/>
                  <a:gd name="connsiteX15-1175" fmla="*/ 0 w 1306267"/>
                  <a:gd name="connsiteY15-1176" fmla="*/ 972364 h 1424419"/>
                  <a:gd name="connsiteX16-1177" fmla="*/ 2496 w 1306267"/>
                  <a:gd name="connsiteY16-1178" fmla="*/ 463106 h 1424419"/>
                  <a:gd name="connsiteX17-1179" fmla="*/ 2458 w 1306267"/>
                  <a:gd name="connsiteY17-1180" fmla="*/ 429563 h 1424419"/>
                  <a:gd name="connsiteX18-1181" fmla="*/ 75248 w 1306267"/>
                  <a:gd name="connsiteY18-1182" fmla="*/ 303202 h 1424419"/>
                  <a:gd name="connsiteX19-1183" fmla="*/ 106293 w 1306267"/>
                  <a:gd name="connsiteY19-1184" fmla="*/ 282597 h 1424419"/>
                  <a:gd name="connsiteX20-1185" fmla="*/ 541533 w 1306267"/>
                  <a:gd name="connsiteY20-1186" fmla="*/ 38110 h 1424419"/>
                  <a:gd name="connsiteX21-1187" fmla="*/ 653528 w 1306267"/>
                  <a:gd name="connsiteY21-1188" fmla="*/ 0 h 1424419"/>
                  <a:gd name="connsiteX0-1189" fmla="*/ 653528 w 1306267"/>
                  <a:gd name="connsiteY0-1190" fmla="*/ 0 h 1424419"/>
                  <a:gd name="connsiteX1-1191" fmla="*/ 757287 w 1306267"/>
                  <a:gd name="connsiteY1-1192" fmla="*/ 32444 h 1424419"/>
                  <a:gd name="connsiteX2-1193" fmla="*/ 1206876 w 1306267"/>
                  <a:gd name="connsiteY2-1194" fmla="*/ 284945 h 1424419"/>
                  <a:gd name="connsiteX3-1195" fmla="*/ 1237706 w 1306267"/>
                  <a:gd name="connsiteY3-1196" fmla="*/ 306775 h 1424419"/>
                  <a:gd name="connsiteX4-1197" fmla="*/ 1301712 w 1306267"/>
                  <a:gd name="connsiteY4-1198" fmla="*/ 442384 h 1424419"/>
                  <a:gd name="connsiteX5-1199" fmla="*/ 1303099 w 1306267"/>
                  <a:gd name="connsiteY5-1200" fmla="*/ 495558 h 1424419"/>
                  <a:gd name="connsiteX6-1201" fmla="*/ 1303099 w 1306267"/>
                  <a:gd name="connsiteY6-1202" fmla="*/ 952393 h 1424419"/>
                  <a:gd name="connsiteX7-1203" fmla="*/ 1305306 w 1306267"/>
                  <a:gd name="connsiteY7-1204" fmla="*/ 990115 h 1424419"/>
                  <a:gd name="connsiteX8-1205" fmla="*/ 1255800 w 1306267"/>
                  <a:gd name="connsiteY8-1206" fmla="*/ 1142552 h 1424419"/>
                  <a:gd name="connsiteX9-1207" fmla="*/ 1172881 w 1306267"/>
                  <a:gd name="connsiteY9-1208" fmla="*/ 1179342 h 1424419"/>
                  <a:gd name="connsiteX10-1209" fmla="*/ 792288 w 1306267"/>
                  <a:gd name="connsiteY10-1210" fmla="*/ 1385653 h 1424419"/>
                  <a:gd name="connsiteX11-1211" fmla="*/ 522686 w 1306267"/>
                  <a:gd name="connsiteY11-1212" fmla="*/ 1384922 h 1424419"/>
                  <a:gd name="connsiteX12-1213" fmla="*/ 90241 w 1306267"/>
                  <a:gd name="connsiteY12-1214" fmla="*/ 1150634 h 1424419"/>
                  <a:gd name="connsiteX13-1215" fmla="*/ 48904 w 1306267"/>
                  <a:gd name="connsiteY13-1216" fmla="*/ 1124403 h 1424419"/>
                  <a:gd name="connsiteX14-1217" fmla="*/ 667 w 1306267"/>
                  <a:gd name="connsiteY14-1218" fmla="*/ 999105 h 1424419"/>
                  <a:gd name="connsiteX15-1219" fmla="*/ 0 w 1306267"/>
                  <a:gd name="connsiteY15-1220" fmla="*/ 972364 h 1424419"/>
                  <a:gd name="connsiteX16-1221" fmla="*/ 2496 w 1306267"/>
                  <a:gd name="connsiteY16-1222" fmla="*/ 463106 h 1424419"/>
                  <a:gd name="connsiteX17-1223" fmla="*/ 2458 w 1306267"/>
                  <a:gd name="connsiteY17-1224" fmla="*/ 429563 h 1424419"/>
                  <a:gd name="connsiteX18-1225" fmla="*/ 75248 w 1306267"/>
                  <a:gd name="connsiteY18-1226" fmla="*/ 303202 h 1424419"/>
                  <a:gd name="connsiteX19-1227" fmla="*/ 106293 w 1306267"/>
                  <a:gd name="connsiteY19-1228" fmla="*/ 282597 h 1424419"/>
                  <a:gd name="connsiteX20-1229" fmla="*/ 541533 w 1306267"/>
                  <a:gd name="connsiteY20-1230" fmla="*/ 38110 h 1424419"/>
                  <a:gd name="connsiteX21-1231" fmla="*/ 653528 w 1306267"/>
                  <a:gd name="connsiteY21-1232" fmla="*/ 0 h 1424419"/>
                  <a:gd name="connsiteX0-1233" fmla="*/ 653528 w 1306267"/>
                  <a:gd name="connsiteY0-1234" fmla="*/ 0 h 1424419"/>
                  <a:gd name="connsiteX1-1235" fmla="*/ 757287 w 1306267"/>
                  <a:gd name="connsiteY1-1236" fmla="*/ 32444 h 1424419"/>
                  <a:gd name="connsiteX2-1237" fmla="*/ 1206876 w 1306267"/>
                  <a:gd name="connsiteY2-1238" fmla="*/ 284945 h 1424419"/>
                  <a:gd name="connsiteX3-1239" fmla="*/ 1237706 w 1306267"/>
                  <a:gd name="connsiteY3-1240" fmla="*/ 306775 h 1424419"/>
                  <a:gd name="connsiteX4-1241" fmla="*/ 1301712 w 1306267"/>
                  <a:gd name="connsiteY4-1242" fmla="*/ 442384 h 1424419"/>
                  <a:gd name="connsiteX5-1243" fmla="*/ 1303099 w 1306267"/>
                  <a:gd name="connsiteY5-1244" fmla="*/ 495558 h 1424419"/>
                  <a:gd name="connsiteX6-1245" fmla="*/ 1303099 w 1306267"/>
                  <a:gd name="connsiteY6-1246" fmla="*/ 952393 h 1424419"/>
                  <a:gd name="connsiteX7-1247" fmla="*/ 1305306 w 1306267"/>
                  <a:gd name="connsiteY7-1248" fmla="*/ 990115 h 1424419"/>
                  <a:gd name="connsiteX8-1249" fmla="*/ 1255800 w 1306267"/>
                  <a:gd name="connsiteY8-1250" fmla="*/ 1142552 h 1424419"/>
                  <a:gd name="connsiteX9-1251" fmla="*/ 1172881 w 1306267"/>
                  <a:gd name="connsiteY9-1252" fmla="*/ 1179342 h 1424419"/>
                  <a:gd name="connsiteX10-1253" fmla="*/ 792288 w 1306267"/>
                  <a:gd name="connsiteY10-1254" fmla="*/ 1385653 h 1424419"/>
                  <a:gd name="connsiteX11-1255" fmla="*/ 522686 w 1306267"/>
                  <a:gd name="connsiteY11-1256" fmla="*/ 1384922 h 1424419"/>
                  <a:gd name="connsiteX12-1257" fmla="*/ 90241 w 1306267"/>
                  <a:gd name="connsiteY12-1258" fmla="*/ 1150634 h 1424419"/>
                  <a:gd name="connsiteX13-1259" fmla="*/ 48904 w 1306267"/>
                  <a:gd name="connsiteY13-1260" fmla="*/ 1124403 h 1424419"/>
                  <a:gd name="connsiteX14-1261" fmla="*/ 667 w 1306267"/>
                  <a:gd name="connsiteY14-1262" fmla="*/ 999105 h 1424419"/>
                  <a:gd name="connsiteX15-1263" fmla="*/ 0 w 1306267"/>
                  <a:gd name="connsiteY15-1264" fmla="*/ 972364 h 1424419"/>
                  <a:gd name="connsiteX16-1265" fmla="*/ 2496 w 1306267"/>
                  <a:gd name="connsiteY16-1266" fmla="*/ 463106 h 1424419"/>
                  <a:gd name="connsiteX17-1267" fmla="*/ 2458 w 1306267"/>
                  <a:gd name="connsiteY17-1268" fmla="*/ 429563 h 1424419"/>
                  <a:gd name="connsiteX18-1269" fmla="*/ 75248 w 1306267"/>
                  <a:gd name="connsiteY18-1270" fmla="*/ 303202 h 1424419"/>
                  <a:gd name="connsiteX19-1271" fmla="*/ 106293 w 1306267"/>
                  <a:gd name="connsiteY19-1272" fmla="*/ 282597 h 1424419"/>
                  <a:gd name="connsiteX20-1273" fmla="*/ 541533 w 1306267"/>
                  <a:gd name="connsiteY20-1274" fmla="*/ 38110 h 1424419"/>
                  <a:gd name="connsiteX21-1275" fmla="*/ 653528 w 1306267"/>
                  <a:gd name="connsiteY21-1276" fmla="*/ 0 h 1424419"/>
                  <a:gd name="connsiteX0-1277" fmla="*/ 653528 w 1306267"/>
                  <a:gd name="connsiteY0-1278" fmla="*/ 0 h 1424419"/>
                  <a:gd name="connsiteX1-1279" fmla="*/ 757287 w 1306267"/>
                  <a:gd name="connsiteY1-1280" fmla="*/ 32444 h 1424419"/>
                  <a:gd name="connsiteX2-1281" fmla="*/ 1206876 w 1306267"/>
                  <a:gd name="connsiteY2-1282" fmla="*/ 284945 h 1424419"/>
                  <a:gd name="connsiteX3-1283" fmla="*/ 1237706 w 1306267"/>
                  <a:gd name="connsiteY3-1284" fmla="*/ 306775 h 1424419"/>
                  <a:gd name="connsiteX4-1285" fmla="*/ 1301712 w 1306267"/>
                  <a:gd name="connsiteY4-1286" fmla="*/ 442384 h 1424419"/>
                  <a:gd name="connsiteX5-1287" fmla="*/ 1303099 w 1306267"/>
                  <a:gd name="connsiteY5-1288" fmla="*/ 495558 h 1424419"/>
                  <a:gd name="connsiteX6-1289" fmla="*/ 1303099 w 1306267"/>
                  <a:gd name="connsiteY6-1290" fmla="*/ 952393 h 1424419"/>
                  <a:gd name="connsiteX7-1291" fmla="*/ 1305306 w 1306267"/>
                  <a:gd name="connsiteY7-1292" fmla="*/ 990115 h 1424419"/>
                  <a:gd name="connsiteX8-1293" fmla="*/ 1255800 w 1306267"/>
                  <a:gd name="connsiteY8-1294" fmla="*/ 1142552 h 1424419"/>
                  <a:gd name="connsiteX9-1295" fmla="*/ 1172881 w 1306267"/>
                  <a:gd name="connsiteY9-1296" fmla="*/ 1179342 h 1424419"/>
                  <a:gd name="connsiteX10-1297" fmla="*/ 792288 w 1306267"/>
                  <a:gd name="connsiteY10-1298" fmla="*/ 1385653 h 1424419"/>
                  <a:gd name="connsiteX11-1299" fmla="*/ 522686 w 1306267"/>
                  <a:gd name="connsiteY11-1300" fmla="*/ 1384922 h 1424419"/>
                  <a:gd name="connsiteX12-1301" fmla="*/ 97009 w 1306267"/>
                  <a:gd name="connsiteY12-1302" fmla="*/ 1161462 h 1424419"/>
                  <a:gd name="connsiteX13-1303" fmla="*/ 48904 w 1306267"/>
                  <a:gd name="connsiteY13-1304" fmla="*/ 1124403 h 1424419"/>
                  <a:gd name="connsiteX14-1305" fmla="*/ 667 w 1306267"/>
                  <a:gd name="connsiteY14-1306" fmla="*/ 999105 h 1424419"/>
                  <a:gd name="connsiteX15-1307" fmla="*/ 0 w 1306267"/>
                  <a:gd name="connsiteY15-1308" fmla="*/ 972364 h 1424419"/>
                  <a:gd name="connsiteX16-1309" fmla="*/ 2496 w 1306267"/>
                  <a:gd name="connsiteY16-1310" fmla="*/ 463106 h 1424419"/>
                  <a:gd name="connsiteX17-1311" fmla="*/ 2458 w 1306267"/>
                  <a:gd name="connsiteY17-1312" fmla="*/ 429563 h 1424419"/>
                  <a:gd name="connsiteX18-1313" fmla="*/ 75248 w 1306267"/>
                  <a:gd name="connsiteY18-1314" fmla="*/ 303202 h 1424419"/>
                  <a:gd name="connsiteX19-1315" fmla="*/ 106293 w 1306267"/>
                  <a:gd name="connsiteY19-1316" fmla="*/ 282597 h 1424419"/>
                  <a:gd name="connsiteX20-1317" fmla="*/ 541533 w 1306267"/>
                  <a:gd name="connsiteY20-1318" fmla="*/ 38110 h 1424419"/>
                  <a:gd name="connsiteX21-1319" fmla="*/ 653528 w 1306267"/>
                  <a:gd name="connsiteY21-1320" fmla="*/ 0 h 1424419"/>
                  <a:gd name="connsiteX0-1321" fmla="*/ 653528 w 1306267"/>
                  <a:gd name="connsiteY0-1322" fmla="*/ 0 h 1424419"/>
                  <a:gd name="connsiteX1-1323" fmla="*/ 757287 w 1306267"/>
                  <a:gd name="connsiteY1-1324" fmla="*/ 32444 h 1424419"/>
                  <a:gd name="connsiteX2-1325" fmla="*/ 1206876 w 1306267"/>
                  <a:gd name="connsiteY2-1326" fmla="*/ 284945 h 1424419"/>
                  <a:gd name="connsiteX3-1327" fmla="*/ 1237706 w 1306267"/>
                  <a:gd name="connsiteY3-1328" fmla="*/ 306775 h 1424419"/>
                  <a:gd name="connsiteX4-1329" fmla="*/ 1301712 w 1306267"/>
                  <a:gd name="connsiteY4-1330" fmla="*/ 442384 h 1424419"/>
                  <a:gd name="connsiteX5-1331" fmla="*/ 1303099 w 1306267"/>
                  <a:gd name="connsiteY5-1332" fmla="*/ 495558 h 1424419"/>
                  <a:gd name="connsiteX6-1333" fmla="*/ 1303099 w 1306267"/>
                  <a:gd name="connsiteY6-1334" fmla="*/ 952393 h 1424419"/>
                  <a:gd name="connsiteX7-1335" fmla="*/ 1305306 w 1306267"/>
                  <a:gd name="connsiteY7-1336" fmla="*/ 990115 h 1424419"/>
                  <a:gd name="connsiteX8-1337" fmla="*/ 1255800 w 1306267"/>
                  <a:gd name="connsiteY8-1338" fmla="*/ 1142552 h 1424419"/>
                  <a:gd name="connsiteX9-1339" fmla="*/ 1172881 w 1306267"/>
                  <a:gd name="connsiteY9-1340" fmla="*/ 1179342 h 1424419"/>
                  <a:gd name="connsiteX10-1341" fmla="*/ 792288 w 1306267"/>
                  <a:gd name="connsiteY10-1342" fmla="*/ 1385653 h 1424419"/>
                  <a:gd name="connsiteX11-1343" fmla="*/ 522686 w 1306267"/>
                  <a:gd name="connsiteY11-1344" fmla="*/ 1384922 h 1424419"/>
                  <a:gd name="connsiteX12-1345" fmla="*/ 97009 w 1306267"/>
                  <a:gd name="connsiteY12-1346" fmla="*/ 1161462 h 1424419"/>
                  <a:gd name="connsiteX13-1347" fmla="*/ 48904 w 1306267"/>
                  <a:gd name="connsiteY13-1348" fmla="*/ 1124403 h 1424419"/>
                  <a:gd name="connsiteX14-1349" fmla="*/ 667 w 1306267"/>
                  <a:gd name="connsiteY14-1350" fmla="*/ 999105 h 1424419"/>
                  <a:gd name="connsiteX15-1351" fmla="*/ 0 w 1306267"/>
                  <a:gd name="connsiteY15-1352" fmla="*/ 972364 h 1424419"/>
                  <a:gd name="connsiteX16-1353" fmla="*/ 2496 w 1306267"/>
                  <a:gd name="connsiteY16-1354" fmla="*/ 463106 h 1424419"/>
                  <a:gd name="connsiteX17-1355" fmla="*/ 2458 w 1306267"/>
                  <a:gd name="connsiteY17-1356" fmla="*/ 429563 h 1424419"/>
                  <a:gd name="connsiteX18-1357" fmla="*/ 75248 w 1306267"/>
                  <a:gd name="connsiteY18-1358" fmla="*/ 303202 h 1424419"/>
                  <a:gd name="connsiteX19-1359" fmla="*/ 106293 w 1306267"/>
                  <a:gd name="connsiteY19-1360" fmla="*/ 282597 h 1424419"/>
                  <a:gd name="connsiteX20-1361" fmla="*/ 541533 w 1306267"/>
                  <a:gd name="connsiteY20-1362" fmla="*/ 38110 h 1424419"/>
                  <a:gd name="connsiteX21-1363" fmla="*/ 653528 w 1306267"/>
                  <a:gd name="connsiteY21-1364" fmla="*/ 0 h 1424419"/>
                  <a:gd name="connsiteX0-1365" fmla="*/ 653528 w 1306267"/>
                  <a:gd name="connsiteY0-1366" fmla="*/ 0 h 1424419"/>
                  <a:gd name="connsiteX1-1367" fmla="*/ 757287 w 1306267"/>
                  <a:gd name="connsiteY1-1368" fmla="*/ 32444 h 1424419"/>
                  <a:gd name="connsiteX2-1369" fmla="*/ 1206876 w 1306267"/>
                  <a:gd name="connsiteY2-1370" fmla="*/ 284945 h 1424419"/>
                  <a:gd name="connsiteX3-1371" fmla="*/ 1237706 w 1306267"/>
                  <a:gd name="connsiteY3-1372" fmla="*/ 306775 h 1424419"/>
                  <a:gd name="connsiteX4-1373" fmla="*/ 1301712 w 1306267"/>
                  <a:gd name="connsiteY4-1374" fmla="*/ 442384 h 1424419"/>
                  <a:gd name="connsiteX5-1375" fmla="*/ 1303099 w 1306267"/>
                  <a:gd name="connsiteY5-1376" fmla="*/ 495558 h 1424419"/>
                  <a:gd name="connsiteX6-1377" fmla="*/ 1303099 w 1306267"/>
                  <a:gd name="connsiteY6-1378" fmla="*/ 952393 h 1424419"/>
                  <a:gd name="connsiteX7-1379" fmla="*/ 1305306 w 1306267"/>
                  <a:gd name="connsiteY7-1380" fmla="*/ 990115 h 1424419"/>
                  <a:gd name="connsiteX8-1381" fmla="*/ 1255800 w 1306267"/>
                  <a:gd name="connsiteY8-1382" fmla="*/ 1142552 h 1424419"/>
                  <a:gd name="connsiteX9-1383" fmla="*/ 1172881 w 1306267"/>
                  <a:gd name="connsiteY9-1384" fmla="*/ 1179342 h 1424419"/>
                  <a:gd name="connsiteX10-1385" fmla="*/ 792288 w 1306267"/>
                  <a:gd name="connsiteY10-1386" fmla="*/ 1385653 h 1424419"/>
                  <a:gd name="connsiteX11-1387" fmla="*/ 522686 w 1306267"/>
                  <a:gd name="connsiteY11-1388" fmla="*/ 1384922 h 1424419"/>
                  <a:gd name="connsiteX12-1389" fmla="*/ 97009 w 1306267"/>
                  <a:gd name="connsiteY12-1390" fmla="*/ 1161462 h 1424419"/>
                  <a:gd name="connsiteX13-1391" fmla="*/ 44843 w 1306267"/>
                  <a:gd name="connsiteY13-1392" fmla="*/ 1118989 h 1424419"/>
                  <a:gd name="connsiteX14-1393" fmla="*/ 667 w 1306267"/>
                  <a:gd name="connsiteY14-1394" fmla="*/ 999105 h 1424419"/>
                  <a:gd name="connsiteX15-1395" fmla="*/ 0 w 1306267"/>
                  <a:gd name="connsiteY15-1396" fmla="*/ 972364 h 1424419"/>
                  <a:gd name="connsiteX16-1397" fmla="*/ 2496 w 1306267"/>
                  <a:gd name="connsiteY16-1398" fmla="*/ 463106 h 1424419"/>
                  <a:gd name="connsiteX17-1399" fmla="*/ 2458 w 1306267"/>
                  <a:gd name="connsiteY17-1400" fmla="*/ 429563 h 1424419"/>
                  <a:gd name="connsiteX18-1401" fmla="*/ 75248 w 1306267"/>
                  <a:gd name="connsiteY18-1402" fmla="*/ 303202 h 1424419"/>
                  <a:gd name="connsiteX19-1403" fmla="*/ 106293 w 1306267"/>
                  <a:gd name="connsiteY19-1404" fmla="*/ 282597 h 1424419"/>
                  <a:gd name="connsiteX20-1405" fmla="*/ 541533 w 1306267"/>
                  <a:gd name="connsiteY20-1406" fmla="*/ 38110 h 1424419"/>
                  <a:gd name="connsiteX21-1407" fmla="*/ 653528 w 1306267"/>
                  <a:gd name="connsiteY21-1408" fmla="*/ 0 h 1424419"/>
                  <a:gd name="connsiteX0-1409" fmla="*/ 653528 w 1306267"/>
                  <a:gd name="connsiteY0-1410" fmla="*/ 0 h 1424419"/>
                  <a:gd name="connsiteX1-1411" fmla="*/ 757287 w 1306267"/>
                  <a:gd name="connsiteY1-1412" fmla="*/ 32444 h 1424419"/>
                  <a:gd name="connsiteX2-1413" fmla="*/ 1206876 w 1306267"/>
                  <a:gd name="connsiteY2-1414" fmla="*/ 284945 h 1424419"/>
                  <a:gd name="connsiteX3-1415" fmla="*/ 1237706 w 1306267"/>
                  <a:gd name="connsiteY3-1416" fmla="*/ 306775 h 1424419"/>
                  <a:gd name="connsiteX4-1417" fmla="*/ 1301712 w 1306267"/>
                  <a:gd name="connsiteY4-1418" fmla="*/ 442384 h 1424419"/>
                  <a:gd name="connsiteX5-1419" fmla="*/ 1303099 w 1306267"/>
                  <a:gd name="connsiteY5-1420" fmla="*/ 495558 h 1424419"/>
                  <a:gd name="connsiteX6-1421" fmla="*/ 1303099 w 1306267"/>
                  <a:gd name="connsiteY6-1422" fmla="*/ 952393 h 1424419"/>
                  <a:gd name="connsiteX7-1423" fmla="*/ 1305306 w 1306267"/>
                  <a:gd name="connsiteY7-1424" fmla="*/ 990115 h 1424419"/>
                  <a:gd name="connsiteX8-1425" fmla="*/ 1255800 w 1306267"/>
                  <a:gd name="connsiteY8-1426" fmla="*/ 1142552 h 1424419"/>
                  <a:gd name="connsiteX9-1427" fmla="*/ 1172881 w 1306267"/>
                  <a:gd name="connsiteY9-1428" fmla="*/ 1179342 h 1424419"/>
                  <a:gd name="connsiteX10-1429" fmla="*/ 792288 w 1306267"/>
                  <a:gd name="connsiteY10-1430" fmla="*/ 1385653 h 1424419"/>
                  <a:gd name="connsiteX11-1431" fmla="*/ 522686 w 1306267"/>
                  <a:gd name="connsiteY11-1432" fmla="*/ 1384922 h 1424419"/>
                  <a:gd name="connsiteX12-1433" fmla="*/ 97009 w 1306267"/>
                  <a:gd name="connsiteY12-1434" fmla="*/ 1161462 h 1424419"/>
                  <a:gd name="connsiteX13-1435" fmla="*/ 44843 w 1306267"/>
                  <a:gd name="connsiteY13-1436" fmla="*/ 1118989 h 1424419"/>
                  <a:gd name="connsiteX14-1437" fmla="*/ 667 w 1306267"/>
                  <a:gd name="connsiteY14-1438" fmla="*/ 999105 h 1424419"/>
                  <a:gd name="connsiteX15-1439" fmla="*/ 0 w 1306267"/>
                  <a:gd name="connsiteY15-1440" fmla="*/ 972364 h 1424419"/>
                  <a:gd name="connsiteX16-1441" fmla="*/ 2496 w 1306267"/>
                  <a:gd name="connsiteY16-1442" fmla="*/ 463106 h 1424419"/>
                  <a:gd name="connsiteX17-1443" fmla="*/ 2458 w 1306267"/>
                  <a:gd name="connsiteY17-1444" fmla="*/ 429563 h 1424419"/>
                  <a:gd name="connsiteX18-1445" fmla="*/ 75248 w 1306267"/>
                  <a:gd name="connsiteY18-1446" fmla="*/ 303202 h 1424419"/>
                  <a:gd name="connsiteX19-1447" fmla="*/ 106293 w 1306267"/>
                  <a:gd name="connsiteY19-1448" fmla="*/ 282597 h 1424419"/>
                  <a:gd name="connsiteX20-1449" fmla="*/ 541533 w 1306267"/>
                  <a:gd name="connsiteY20-1450" fmla="*/ 38110 h 1424419"/>
                  <a:gd name="connsiteX21-1451" fmla="*/ 653528 w 1306267"/>
                  <a:gd name="connsiteY21-1452" fmla="*/ 0 h 1424419"/>
                  <a:gd name="connsiteX0-1453" fmla="*/ 653528 w 1306267"/>
                  <a:gd name="connsiteY0-1454" fmla="*/ 0 h 1424419"/>
                  <a:gd name="connsiteX1-1455" fmla="*/ 757287 w 1306267"/>
                  <a:gd name="connsiteY1-1456" fmla="*/ 32444 h 1424419"/>
                  <a:gd name="connsiteX2-1457" fmla="*/ 1206876 w 1306267"/>
                  <a:gd name="connsiteY2-1458" fmla="*/ 284945 h 1424419"/>
                  <a:gd name="connsiteX3-1459" fmla="*/ 1237706 w 1306267"/>
                  <a:gd name="connsiteY3-1460" fmla="*/ 306775 h 1424419"/>
                  <a:gd name="connsiteX4-1461" fmla="*/ 1301712 w 1306267"/>
                  <a:gd name="connsiteY4-1462" fmla="*/ 442384 h 1424419"/>
                  <a:gd name="connsiteX5-1463" fmla="*/ 1303099 w 1306267"/>
                  <a:gd name="connsiteY5-1464" fmla="*/ 495558 h 1424419"/>
                  <a:gd name="connsiteX6-1465" fmla="*/ 1303099 w 1306267"/>
                  <a:gd name="connsiteY6-1466" fmla="*/ 952393 h 1424419"/>
                  <a:gd name="connsiteX7-1467" fmla="*/ 1305306 w 1306267"/>
                  <a:gd name="connsiteY7-1468" fmla="*/ 990115 h 1424419"/>
                  <a:gd name="connsiteX8-1469" fmla="*/ 1255800 w 1306267"/>
                  <a:gd name="connsiteY8-1470" fmla="*/ 1142552 h 1424419"/>
                  <a:gd name="connsiteX9-1471" fmla="*/ 1172881 w 1306267"/>
                  <a:gd name="connsiteY9-1472" fmla="*/ 1179342 h 1424419"/>
                  <a:gd name="connsiteX10-1473" fmla="*/ 792288 w 1306267"/>
                  <a:gd name="connsiteY10-1474" fmla="*/ 1385653 h 1424419"/>
                  <a:gd name="connsiteX11-1475" fmla="*/ 522686 w 1306267"/>
                  <a:gd name="connsiteY11-1476" fmla="*/ 1384922 h 1424419"/>
                  <a:gd name="connsiteX12-1477" fmla="*/ 97009 w 1306267"/>
                  <a:gd name="connsiteY12-1478" fmla="*/ 1161462 h 1424419"/>
                  <a:gd name="connsiteX13-1479" fmla="*/ 44843 w 1306267"/>
                  <a:gd name="connsiteY13-1480" fmla="*/ 1118989 h 1424419"/>
                  <a:gd name="connsiteX14-1481" fmla="*/ 667 w 1306267"/>
                  <a:gd name="connsiteY14-1482" fmla="*/ 999105 h 1424419"/>
                  <a:gd name="connsiteX15-1483" fmla="*/ 0 w 1306267"/>
                  <a:gd name="connsiteY15-1484" fmla="*/ 972364 h 1424419"/>
                  <a:gd name="connsiteX16-1485" fmla="*/ 2496 w 1306267"/>
                  <a:gd name="connsiteY16-1486" fmla="*/ 463106 h 1424419"/>
                  <a:gd name="connsiteX17-1487" fmla="*/ 2458 w 1306267"/>
                  <a:gd name="connsiteY17-1488" fmla="*/ 429563 h 1424419"/>
                  <a:gd name="connsiteX18-1489" fmla="*/ 75248 w 1306267"/>
                  <a:gd name="connsiteY18-1490" fmla="*/ 303202 h 1424419"/>
                  <a:gd name="connsiteX19-1491" fmla="*/ 106293 w 1306267"/>
                  <a:gd name="connsiteY19-1492" fmla="*/ 282597 h 1424419"/>
                  <a:gd name="connsiteX20-1493" fmla="*/ 541533 w 1306267"/>
                  <a:gd name="connsiteY20-1494" fmla="*/ 38110 h 1424419"/>
                  <a:gd name="connsiteX21-1495" fmla="*/ 653528 w 1306267"/>
                  <a:gd name="connsiteY21-1496" fmla="*/ 0 h 1424419"/>
                  <a:gd name="connsiteX0-1497" fmla="*/ 653528 w 1306267"/>
                  <a:gd name="connsiteY0-1498" fmla="*/ 0 h 1424419"/>
                  <a:gd name="connsiteX1-1499" fmla="*/ 757287 w 1306267"/>
                  <a:gd name="connsiteY1-1500" fmla="*/ 32444 h 1424419"/>
                  <a:gd name="connsiteX2-1501" fmla="*/ 1206876 w 1306267"/>
                  <a:gd name="connsiteY2-1502" fmla="*/ 284945 h 1424419"/>
                  <a:gd name="connsiteX3-1503" fmla="*/ 1237706 w 1306267"/>
                  <a:gd name="connsiteY3-1504" fmla="*/ 306775 h 1424419"/>
                  <a:gd name="connsiteX4-1505" fmla="*/ 1301712 w 1306267"/>
                  <a:gd name="connsiteY4-1506" fmla="*/ 442384 h 1424419"/>
                  <a:gd name="connsiteX5-1507" fmla="*/ 1303099 w 1306267"/>
                  <a:gd name="connsiteY5-1508" fmla="*/ 495558 h 1424419"/>
                  <a:gd name="connsiteX6-1509" fmla="*/ 1303099 w 1306267"/>
                  <a:gd name="connsiteY6-1510" fmla="*/ 952393 h 1424419"/>
                  <a:gd name="connsiteX7-1511" fmla="*/ 1305306 w 1306267"/>
                  <a:gd name="connsiteY7-1512" fmla="*/ 990115 h 1424419"/>
                  <a:gd name="connsiteX8-1513" fmla="*/ 1255800 w 1306267"/>
                  <a:gd name="connsiteY8-1514" fmla="*/ 1142552 h 1424419"/>
                  <a:gd name="connsiteX9-1515" fmla="*/ 1172881 w 1306267"/>
                  <a:gd name="connsiteY9-1516" fmla="*/ 1179342 h 1424419"/>
                  <a:gd name="connsiteX10-1517" fmla="*/ 792288 w 1306267"/>
                  <a:gd name="connsiteY10-1518" fmla="*/ 1385653 h 1424419"/>
                  <a:gd name="connsiteX11-1519" fmla="*/ 522686 w 1306267"/>
                  <a:gd name="connsiteY11-1520" fmla="*/ 1384922 h 1424419"/>
                  <a:gd name="connsiteX12-1521" fmla="*/ 94302 w 1306267"/>
                  <a:gd name="connsiteY12-1522" fmla="*/ 1158755 h 1424419"/>
                  <a:gd name="connsiteX13-1523" fmla="*/ 44843 w 1306267"/>
                  <a:gd name="connsiteY13-1524" fmla="*/ 1118989 h 1424419"/>
                  <a:gd name="connsiteX14-1525" fmla="*/ 667 w 1306267"/>
                  <a:gd name="connsiteY14-1526" fmla="*/ 999105 h 1424419"/>
                  <a:gd name="connsiteX15-1527" fmla="*/ 0 w 1306267"/>
                  <a:gd name="connsiteY15-1528" fmla="*/ 972364 h 1424419"/>
                  <a:gd name="connsiteX16-1529" fmla="*/ 2496 w 1306267"/>
                  <a:gd name="connsiteY16-1530" fmla="*/ 463106 h 1424419"/>
                  <a:gd name="connsiteX17-1531" fmla="*/ 2458 w 1306267"/>
                  <a:gd name="connsiteY17-1532" fmla="*/ 429563 h 1424419"/>
                  <a:gd name="connsiteX18-1533" fmla="*/ 75248 w 1306267"/>
                  <a:gd name="connsiteY18-1534" fmla="*/ 303202 h 1424419"/>
                  <a:gd name="connsiteX19-1535" fmla="*/ 106293 w 1306267"/>
                  <a:gd name="connsiteY19-1536" fmla="*/ 282597 h 1424419"/>
                  <a:gd name="connsiteX20-1537" fmla="*/ 541533 w 1306267"/>
                  <a:gd name="connsiteY20-1538" fmla="*/ 38110 h 1424419"/>
                  <a:gd name="connsiteX21-1539" fmla="*/ 653528 w 1306267"/>
                  <a:gd name="connsiteY21-1540" fmla="*/ 0 h 1424419"/>
                  <a:gd name="connsiteX0-1541" fmla="*/ 653528 w 1306267"/>
                  <a:gd name="connsiteY0-1542" fmla="*/ 0 h 1424419"/>
                  <a:gd name="connsiteX1-1543" fmla="*/ 757287 w 1306267"/>
                  <a:gd name="connsiteY1-1544" fmla="*/ 32444 h 1424419"/>
                  <a:gd name="connsiteX2-1545" fmla="*/ 1206876 w 1306267"/>
                  <a:gd name="connsiteY2-1546" fmla="*/ 284945 h 1424419"/>
                  <a:gd name="connsiteX3-1547" fmla="*/ 1237706 w 1306267"/>
                  <a:gd name="connsiteY3-1548" fmla="*/ 306775 h 1424419"/>
                  <a:gd name="connsiteX4-1549" fmla="*/ 1301712 w 1306267"/>
                  <a:gd name="connsiteY4-1550" fmla="*/ 442384 h 1424419"/>
                  <a:gd name="connsiteX5-1551" fmla="*/ 1303099 w 1306267"/>
                  <a:gd name="connsiteY5-1552" fmla="*/ 495558 h 1424419"/>
                  <a:gd name="connsiteX6-1553" fmla="*/ 1303099 w 1306267"/>
                  <a:gd name="connsiteY6-1554" fmla="*/ 952393 h 1424419"/>
                  <a:gd name="connsiteX7-1555" fmla="*/ 1305306 w 1306267"/>
                  <a:gd name="connsiteY7-1556" fmla="*/ 990115 h 1424419"/>
                  <a:gd name="connsiteX8-1557" fmla="*/ 1255800 w 1306267"/>
                  <a:gd name="connsiteY8-1558" fmla="*/ 1142552 h 1424419"/>
                  <a:gd name="connsiteX9-1559" fmla="*/ 1172881 w 1306267"/>
                  <a:gd name="connsiteY9-1560" fmla="*/ 1179342 h 1424419"/>
                  <a:gd name="connsiteX10-1561" fmla="*/ 792288 w 1306267"/>
                  <a:gd name="connsiteY10-1562" fmla="*/ 1385653 h 1424419"/>
                  <a:gd name="connsiteX11-1563" fmla="*/ 522686 w 1306267"/>
                  <a:gd name="connsiteY11-1564" fmla="*/ 1384922 h 1424419"/>
                  <a:gd name="connsiteX12-1565" fmla="*/ 94302 w 1306267"/>
                  <a:gd name="connsiteY12-1566" fmla="*/ 1158755 h 1424419"/>
                  <a:gd name="connsiteX13-1567" fmla="*/ 39429 w 1306267"/>
                  <a:gd name="connsiteY13-1568" fmla="*/ 1117635 h 1424419"/>
                  <a:gd name="connsiteX14-1569" fmla="*/ 667 w 1306267"/>
                  <a:gd name="connsiteY14-1570" fmla="*/ 999105 h 1424419"/>
                  <a:gd name="connsiteX15-1571" fmla="*/ 0 w 1306267"/>
                  <a:gd name="connsiteY15-1572" fmla="*/ 972364 h 1424419"/>
                  <a:gd name="connsiteX16-1573" fmla="*/ 2496 w 1306267"/>
                  <a:gd name="connsiteY16-1574" fmla="*/ 463106 h 1424419"/>
                  <a:gd name="connsiteX17-1575" fmla="*/ 2458 w 1306267"/>
                  <a:gd name="connsiteY17-1576" fmla="*/ 429563 h 1424419"/>
                  <a:gd name="connsiteX18-1577" fmla="*/ 75248 w 1306267"/>
                  <a:gd name="connsiteY18-1578" fmla="*/ 303202 h 1424419"/>
                  <a:gd name="connsiteX19-1579" fmla="*/ 106293 w 1306267"/>
                  <a:gd name="connsiteY19-1580" fmla="*/ 282597 h 1424419"/>
                  <a:gd name="connsiteX20-1581" fmla="*/ 541533 w 1306267"/>
                  <a:gd name="connsiteY20-1582" fmla="*/ 38110 h 1424419"/>
                  <a:gd name="connsiteX21-1583" fmla="*/ 653528 w 1306267"/>
                  <a:gd name="connsiteY21-1584" fmla="*/ 0 h 1424419"/>
                  <a:gd name="connsiteX0-1585" fmla="*/ 653528 w 1305333"/>
                  <a:gd name="connsiteY0-1586" fmla="*/ 0 h 1424419"/>
                  <a:gd name="connsiteX1-1587" fmla="*/ 757287 w 1305333"/>
                  <a:gd name="connsiteY1-1588" fmla="*/ 32444 h 1424419"/>
                  <a:gd name="connsiteX2-1589" fmla="*/ 1206876 w 1305333"/>
                  <a:gd name="connsiteY2-1590" fmla="*/ 284945 h 1424419"/>
                  <a:gd name="connsiteX3-1591" fmla="*/ 1237706 w 1305333"/>
                  <a:gd name="connsiteY3-1592" fmla="*/ 306775 h 1424419"/>
                  <a:gd name="connsiteX4-1593" fmla="*/ 1301712 w 1305333"/>
                  <a:gd name="connsiteY4-1594" fmla="*/ 442384 h 1424419"/>
                  <a:gd name="connsiteX5-1595" fmla="*/ 1303099 w 1305333"/>
                  <a:gd name="connsiteY5-1596" fmla="*/ 495558 h 1424419"/>
                  <a:gd name="connsiteX6-1597" fmla="*/ 1303099 w 1305333"/>
                  <a:gd name="connsiteY6-1598" fmla="*/ 952393 h 1424419"/>
                  <a:gd name="connsiteX7-1599" fmla="*/ 1305306 w 1305333"/>
                  <a:gd name="connsiteY7-1600" fmla="*/ 990115 h 1424419"/>
                  <a:gd name="connsiteX8-1601" fmla="*/ 1227376 w 1305333"/>
                  <a:gd name="connsiteY8-1602" fmla="*/ 1152027 h 1424419"/>
                  <a:gd name="connsiteX9-1603" fmla="*/ 1172881 w 1305333"/>
                  <a:gd name="connsiteY9-1604" fmla="*/ 1179342 h 1424419"/>
                  <a:gd name="connsiteX10-1605" fmla="*/ 792288 w 1305333"/>
                  <a:gd name="connsiteY10-1606" fmla="*/ 1385653 h 1424419"/>
                  <a:gd name="connsiteX11-1607" fmla="*/ 522686 w 1305333"/>
                  <a:gd name="connsiteY11-1608" fmla="*/ 1384922 h 1424419"/>
                  <a:gd name="connsiteX12-1609" fmla="*/ 94302 w 1305333"/>
                  <a:gd name="connsiteY12-1610" fmla="*/ 1158755 h 1424419"/>
                  <a:gd name="connsiteX13-1611" fmla="*/ 39429 w 1305333"/>
                  <a:gd name="connsiteY13-1612" fmla="*/ 1117635 h 1424419"/>
                  <a:gd name="connsiteX14-1613" fmla="*/ 667 w 1305333"/>
                  <a:gd name="connsiteY14-1614" fmla="*/ 999105 h 1424419"/>
                  <a:gd name="connsiteX15-1615" fmla="*/ 0 w 1305333"/>
                  <a:gd name="connsiteY15-1616" fmla="*/ 972364 h 1424419"/>
                  <a:gd name="connsiteX16-1617" fmla="*/ 2496 w 1305333"/>
                  <a:gd name="connsiteY16-1618" fmla="*/ 463106 h 1424419"/>
                  <a:gd name="connsiteX17-1619" fmla="*/ 2458 w 1305333"/>
                  <a:gd name="connsiteY17-1620" fmla="*/ 429563 h 1424419"/>
                  <a:gd name="connsiteX18-1621" fmla="*/ 75248 w 1305333"/>
                  <a:gd name="connsiteY18-1622" fmla="*/ 303202 h 1424419"/>
                  <a:gd name="connsiteX19-1623" fmla="*/ 106293 w 1305333"/>
                  <a:gd name="connsiteY19-1624" fmla="*/ 282597 h 1424419"/>
                  <a:gd name="connsiteX20-1625" fmla="*/ 541533 w 1305333"/>
                  <a:gd name="connsiteY20-1626" fmla="*/ 38110 h 1424419"/>
                  <a:gd name="connsiteX21-1627" fmla="*/ 653528 w 1305333"/>
                  <a:gd name="connsiteY21-1628" fmla="*/ 0 h 1424419"/>
                  <a:gd name="connsiteX0-1629" fmla="*/ 653528 w 1305333"/>
                  <a:gd name="connsiteY0-1630" fmla="*/ 0 h 1424419"/>
                  <a:gd name="connsiteX1-1631" fmla="*/ 757287 w 1305333"/>
                  <a:gd name="connsiteY1-1632" fmla="*/ 32444 h 1424419"/>
                  <a:gd name="connsiteX2-1633" fmla="*/ 1206876 w 1305333"/>
                  <a:gd name="connsiteY2-1634" fmla="*/ 284945 h 1424419"/>
                  <a:gd name="connsiteX3-1635" fmla="*/ 1237706 w 1305333"/>
                  <a:gd name="connsiteY3-1636" fmla="*/ 306775 h 1424419"/>
                  <a:gd name="connsiteX4-1637" fmla="*/ 1301712 w 1305333"/>
                  <a:gd name="connsiteY4-1638" fmla="*/ 442384 h 1424419"/>
                  <a:gd name="connsiteX5-1639" fmla="*/ 1303099 w 1305333"/>
                  <a:gd name="connsiteY5-1640" fmla="*/ 495558 h 1424419"/>
                  <a:gd name="connsiteX6-1641" fmla="*/ 1303099 w 1305333"/>
                  <a:gd name="connsiteY6-1642" fmla="*/ 952393 h 1424419"/>
                  <a:gd name="connsiteX7-1643" fmla="*/ 1302599 w 1305333"/>
                  <a:gd name="connsiteY7-1644" fmla="*/ 1003650 h 1424419"/>
                  <a:gd name="connsiteX8-1645" fmla="*/ 1227376 w 1305333"/>
                  <a:gd name="connsiteY8-1646" fmla="*/ 1152027 h 1424419"/>
                  <a:gd name="connsiteX9-1647" fmla="*/ 1172881 w 1305333"/>
                  <a:gd name="connsiteY9-1648" fmla="*/ 1179342 h 1424419"/>
                  <a:gd name="connsiteX10-1649" fmla="*/ 792288 w 1305333"/>
                  <a:gd name="connsiteY10-1650" fmla="*/ 1385653 h 1424419"/>
                  <a:gd name="connsiteX11-1651" fmla="*/ 522686 w 1305333"/>
                  <a:gd name="connsiteY11-1652" fmla="*/ 1384922 h 1424419"/>
                  <a:gd name="connsiteX12-1653" fmla="*/ 94302 w 1305333"/>
                  <a:gd name="connsiteY12-1654" fmla="*/ 1158755 h 1424419"/>
                  <a:gd name="connsiteX13-1655" fmla="*/ 39429 w 1305333"/>
                  <a:gd name="connsiteY13-1656" fmla="*/ 1117635 h 1424419"/>
                  <a:gd name="connsiteX14-1657" fmla="*/ 667 w 1305333"/>
                  <a:gd name="connsiteY14-1658" fmla="*/ 999105 h 1424419"/>
                  <a:gd name="connsiteX15-1659" fmla="*/ 0 w 1305333"/>
                  <a:gd name="connsiteY15-1660" fmla="*/ 972364 h 1424419"/>
                  <a:gd name="connsiteX16-1661" fmla="*/ 2496 w 1305333"/>
                  <a:gd name="connsiteY16-1662" fmla="*/ 463106 h 1424419"/>
                  <a:gd name="connsiteX17-1663" fmla="*/ 2458 w 1305333"/>
                  <a:gd name="connsiteY17-1664" fmla="*/ 429563 h 1424419"/>
                  <a:gd name="connsiteX18-1665" fmla="*/ 75248 w 1305333"/>
                  <a:gd name="connsiteY18-1666" fmla="*/ 303202 h 1424419"/>
                  <a:gd name="connsiteX19-1667" fmla="*/ 106293 w 1305333"/>
                  <a:gd name="connsiteY19-1668" fmla="*/ 282597 h 1424419"/>
                  <a:gd name="connsiteX20-1669" fmla="*/ 541533 w 1305333"/>
                  <a:gd name="connsiteY20-1670" fmla="*/ 38110 h 1424419"/>
                  <a:gd name="connsiteX21-1671" fmla="*/ 653528 w 1305333"/>
                  <a:gd name="connsiteY21-1672" fmla="*/ 0 h 1424419"/>
                  <a:gd name="connsiteX0-1673" fmla="*/ 653528 w 1305080"/>
                  <a:gd name="connsiteY0-1674" fmla="*/ 0 h 1424419"/>
                  <a:gd name="connsiteX1-1675" fmla="*/ 757287 w 1305080"/>
                  <a:gd name="connsiteY1-1676" fmla="*/ 32444 h 1424419"/>
                  <a:gd name="connsiteX2-1677" fmla="*/ 1206876 w 1305080"/>
                  <a:gd name="connsiteY2-1678" fmla="*/ 284945 h 1424419"/>
                  <a:gd name="connsiteX3-1679" fmla="*/ 1237706 w 1305080"/>
                  <a:gd name="connsiteY3-1680" fmla="*/ 306775 h 1424419"/>
                  <a:gd name="connsiteX4-1681" fmla="*/ 1301712 w 1305080"/>
                  <a:gd name="connsiteY4-1682" fmla="*/ 442384 h 1424419"/>
                  <a:gd name="connsiteX5-1683" fmla="*/ 1303099 w 1305080"/>
                  <a:gd name="connsiteY5-1684" fmla="*/ 495558 h 1424419"/>
                  <a:gd name="connsiteX6-1685" fmla="*/ 1301746 w 1305080"/>
                  <a:gd name="connsiteY6-1686" fmla="*/ 953747 h 1424419"/>
                  <a:gd name="connsiteX7-1687" fmla="*/ 1302599 w 1305080"/>
                  <a:gd name="connsiteY7-1688" fmla="*/ 1003650 h 1424419"/>
                  <a:gd name="connsiteX8-1689" fmla="*/ 1227376 w 1305080"/>
                  <a:gd name="connsiteY8-1690" fmla="*/ 1152027 h 1424419"/>
                  <a:gd name="connsiteX9-1691" fmla="*/ 1172881 w 1305080"/>
                  <a:gd name="connsiteY9-1692" fmla="*/ 1179342 h 1424419"/>
                  <a:gd name="connsiteX10-1693" fmla="*/ 792288 w 1305080"/>
                  <a:gd name="connsiteY10-1694" fmla="*/ 1385653 h 1424419"/>
                  <a:gd name="connsiteX11-1695" fmla="*/ 522686 w 1305080"/>
                  <a:gd name="connsiteY11-1696" fmla="*/ 1384922 h 1424419"/>
                  <a:gd name="connsiteX12-1697" fmla="*/ 94302 w 1305080"/>
                  <a:gd name="connsiteY12-1698" fmla="*/ 1158755 h 1424419"/>
                  <a:gd name="connsiteX13-1699" fmla="*/ 39429 w 1305080"/>
                  <a:gd name="connsiteY13-1700" fmla="*/ 1117635 h 1424419"/>
                  <a:gd name="connsiteX14-1701" fmla="*/ 667 w 1305080"/>
                  <a:gd name="connsiteY14-1702" fmla="*/ 999105 h 1424419"/>
                  <a:gd name="connsiteX15-1703" fmla="*/ 0 w 1305080"/>
                  <a:gd name="connsiteY15-1704" fmla="*/ 972364 h 1424419"/>
                  <a:gd name="connsiteX16-1705" fmla="*/ 2496 w 1305080"/>
                  <a:gd name="connsiteY16-1706" fmla="*/ 463106 h 1424419"/>
                  <a:gd name="connsiteX17-1707" fmla="*/ 2458 w 1305080"/>
                  <a:gd name="connsiteY17-1708" fmla="*/ 429563 h 1424419"/>
                  <a:gd name="connsiteX18-1709" fmla="*/ 75248 w 1305080"/>
                  <a:gd name="connsiteY18-1710" fmla="*/ 303202 h 1424419"/>
                  <a:gd name="connsiteX19-1711" fmla="*/ 106293 w 1305080"/>
                  <a:gd name="connsiteY19-1712" fmla="*/ 282597 h 1424419"/>
                  <a:gd name="connsiteX20-1713" fmla="*/ 541533 w 1305080"/>
                  <a:gd name="connsiteY20-1714" fmla="*/ 38110 h 1424419"/>
                  <a:gd name="connsiteX21-1715" fmla="*/ 653528 w 1305080"/>
                  <a:gd name="connsiteY21-1716" fmla="*/ 0 h 1424419"/>
                  <a:gd name="connsiteX0-1717" fmla="*/ 653528 w 1305299"/>
                  <a:gd name="connsiteY0-1718" fmla="*/ 0 h 1424419"/>
                  <a:gd name="connsiteX1-1719" fmla="*/ 757287 w 1305299"/>
                  <a:gd name="connsiteY1-1720" fmla="*/ 32444 h 1424419"/>
                  <a:gd name="connsiteX2-1721" fmla="*/ 1206876 w 1305299"/>
                  <a:gd name="connsiteY2-1722" fmla="*/ 284945 h 1424419"/>
                  <a:gd name="connsiteX3-1723" fmla="*/ 1237706 w 1305299"/>
                  <a:gd name="connsiteY3-1724" fmla="*/ 306775 h 1424419"/>
                  <a:gd name="connsiteX4-1725" fmla="*/ 1301712 w 1305299"/>
                  <a:gd name="connsiteY4-1726" fmla="*/ 442384 h 1424419"/>
                  <a:gd name="connsiteX5-1727" fmla="*/ 1303099 w 1305299"/>
                  <a:gd name="connsiteY5-1728" fmla="*/ 495558 h 1424419"/>
                  <a:gd name="connsiteX6-1729" fmla="*/ 1301746 w 1305299"/>
                  <a:gd name="connsiteY6-1730" fmla="*/ 953747 h 1424419"/>
                  <a:gd name="connsiteX7-1731" fmla="*/ 1302599 w 1305299"/>
                  <a:gd name="connsiteY7-1732" fmla="*/ 1003650 h 1424419"/>
                  <a:gd name="connsiteX8-1733" fmla="*/ 1227376 w 1305299"/>
                  <a:gd name="connsiteY8-1734" fmla="*/ 1152027 h 1424419"/>
                  <a:gd name="connsiteX9-1735" fmla="*/ 1172881 w 1305299"/>
                  <a:gd name="connsiteY9-1736" fmla="*/ 1179342 h 1424419"/>
                  <a:gd name="connsiteX10-1737" fmla="*/ 792288 w 1305299"/>
                  <a:gd name="connsiteY10-1738" fmla="*/ 1385653 h 1424419"/>
                  <a:gd name="connsiteX11-1739" fmla="*/ 522686 w 1305299"/>
                  <a:gd name="connsiteY11-1740" fmla="*/ 1384922 h 1424419"/>
                  <a:gd name="connsiteX12-1741" fmla="*/ 94302 w 1305299"/>
                  <a:gd name="connsiteY12-1742" fmla="*/ 1158755 h 1424419"/>
                  <a:gd name="connsiteX13-1743" fmla="*/ 39429 w 1305299"/>
                  <a:gd name="connsiteY13-1744" fmla="*/ 1117635 h 1424419"/>
                  <a:gd name="connsiteX14-1745" fmla="*/ 667 w 1305299"/>
                  <a:gd name="connsiteY14-1746" fmla="*/ 999105 h 1424419"/>
                  <a:gd name="connsiteX15-1747" fmla="*/ 0 w 1305299"/>
                  <a:gd name="connsiteY15-1748" fmla="*/ 972364 h 1424419"/>
                  <a:gd name="connsiteX16-1749" fmla="*/ 2496 w 1305299"/>
                  <a:gd name="connsiteY16-1750" fmla="*/ 463106 h 1424419"/>
                  <a:gd name="connsiteX17-1751" fmla="*/ 2458 w 1305299"/>
                  <a:gd name="connsiteY17-1752" fmla="*/ 429563 h 1424419"/>
                  <a:gd name="connsiteX18-1753" fmla="*/ 75248 w 1305299"/>
                  <a:gd name="connsiteY18-1754" fmla="*/ 303202 h 1424419"/>
                  <a:gd name="connsiteX19-1755" fmla="*/ 106293 w 1305299"/>
                  <a:gd name="connsiteY19-1756" fmla="*/ 282597 h 1424419"/>
                  <a:gd name="connsiteX20-1757" fmla="*/ 541533 w 1305299"/>
                  <a:gd name="connsiteY20-1758" fmla="*/ 38110 h 1424419"/>
                  <a:gd name="connsiteX21-1759" fmla="*/ 653528 w 1305299"/>
                  <a:gd name="connsiteY21-1760" fmla="*/ 0 h 1424419"/>
                  <a:gd name="connsiteX0-1761" fmla="*/ 653528 w 1306646"/>
                  <a:gd name="connsiteY0-1762" fmla="*/ 0 h 1424419"/>
                  <a:gd name="connsiteX1-1763" fmla="*/ 757287 w 1306646"/>
                  <a:gd name="connsiteY1-1764" fmla="*/ 32444 h 1424419"/>
                  <a:gd name="connsiteX2-1765" fmla="*/ 1206876 w 1306646"/>
                  <a:gd name="connsiteY2-1766" fmla="*/ 284945 h 1424419"/>
                  <a:gd name="connsiteX3-1767" fmla="*/ 1237706 w 1306646"/>
                  <a:gd name="connsiteY3-1768" fmla="*/ 306775 h 1424419"/>
                  <a:gd name="connsiteX4-1769" fmla="*/ 1301712 w 1306646"/>
                  <a:gd name="connsiteY4-1770" fmla="*/ 442384 h 1424419"/>
                  <a:gd name="connsiteX5-1771" fmla="*/ 1303099 w 1306646"/>
                  <a:gd name="connsiteY5-1772" fmla="*/ 495558 h 1424419"/>
                  <a:gd name="connsiteX6-1773" fmla="*/ 1301746 w 1306646"/>
                  <a:gd name="connsiteY6-1774" fmla="*/ 953747 h 1424419"/>
                  <a:gd name="connsiteX7-1775" fmla="*/ 1302599 w 1306646"/>
                  <a:gd name="connsiteY7-1776" fmla="*/ 1003650 h 1424419"/>
                  <a:gd name="connsiteX8-1777" fmla="*/ 1227376 w 1306646"/>
                  <a:gd name="connsiteY8-1778" fmla="*/ 1152027 h 1424419"/>
                  <a:gd name="connsiteX9-1779" fmla="*/ 1172881 w 1306646"/>
                  <a:gd name="connsiteY9-1780" fmla="*/ 1179342 h 1424419"/>
                  <a:gd name="connsiteX10-1781" fmla="*/ 792288 w 1306646"/>
                  <a:gd name="connsiteY10-1782" fmla="*/ 1385653 h 1424419"/>
                  <a:gd name="connsiteX11-1783" fmla="*/ 522686 w 1306646"/>
                  <a:gd name="connsiteY11-1784" fmla="*/ 1384922 h 1424419"/>
                  <a:gd name="connsiteX12-1785" fmla="*/ 94302 w 1306646"/>
                  <a:gd name="connsiteY12-1786" fmla="*/ 1158755 h 1424419"/>
                  <a:gd name="connsiteX13-1787" fmla="*/ 39429 w 1306646"/>
                  <a:gd name="connsiteY13-1788" fmla="*/ 1117635 h 1424419"/>
                  <a:gd name="connsiteX14-1789" fmla="*/ 667 w 1306646"/>
                  <a:gd name="connsiteY14-1790" fmla="*/ 999105 h 1424419"/>
                  <a:gd name="connsiteX15-1791" fmla="*/ 0 w 1306646"/>
                  <a:gd name="connsiteY15-1792" fmla="*/ 972364 h 1424419"/>
                  <a:gd name="connsiteX16-1793" fmla="*/ 2496 w 1306646"/>
                  <a:gd name="connsiteY16-1794" fmla="*/ 463106 h 1424419"/>
                  <a:gd name="connsiteX17-1795" fmla="*/ 2458 w 1306646"/>
                  <a:gd name="connsiteY17-1796" fmla="*/ 429563 h 1424419"/>
                  <a:gd name="connsiteX18-1797" fmla="*/ 75248 w 1306646"/>
                  <a:gd name="connsiteY18-1798" fmla="*/ 303202 h 1424419"/>
                  <a:gd name="connsiteX19-1799" fmla="*/ 106293 w 1306646"/>
                  <a:gd name="connsiteY19-1800" fmla="*/ 282597 h 1424419"/>
                  <a:gd name="connsiteX20-1801" fmla="*/ 541533 w 1306646"/>
                  <a:gd name="connsiteY20-1802" fmla="*/ 38110 h 1424419"/>
                  <a:gd name="connsiteX21-1803" fmla="*/ 653528 w 1306646"/>
                  <a:gd name="connsiteY21-1804" fmla="*/ 0 h 1424419"/>
                  <a:gd name="connsiteX0-1805" fmla="*/ 653528 w 1305299"/>
                  <a:gd name="connsiteY0-1806" fmla="*/ 0 h 1424419"/>
                  <a:gd name="connsiteX1-1807" fmla="*/ 757287 w 1305299"/>
                  <a:gd name="connsiteY1-1808" fmla="*/ 32444 h 1424419"/>
                  <a:gd name="connsiteX2-1809" fmla="*/ 1206876 w 1305299"/>
                  <a:gd name="connsiteY2-1810" fmla="*/ 284945 h 1424419"/>
                  <a:gd name="connsiteX3-1811" fmla="*/ 1237706 w 1305299"/>
                  <a:gd name="connsiteY3-1812" fmla="*/ 306775 h 1424419"/>
                  <a:gd name="connsiteX4-1813" fmla="*/ 1301712 w 1305299"/>
                  <a:gd name="connsiteY4-1814" fmla="*/ 442384 h 1424419"/>
                  <a:gd name="connsiteX5-1815" fmla="*/ 1303099 w 1305299"/>
                  <a:gd name="connsiteY5-1816" fmla="*/ 495558 h 1424419"/>
                  <a:gd name="connsiteX6-1817" fmla="*/ 1301746 w 1305299"/>
                  <a:gd name="connsiteY6-1818" fmla="*/ 953747 h 1424419"/>
                  <a:gd name="connsiteX7-1819" fmla="*/ 1302599 w 1305299"/>
                  <a:gd name="connsiteY7-1820" fmla="*/ 1003650 h 1424419"/>
                  <a:gd name="connsiteX8-1821" fmla="*/ 1227376 w 1305299"/>
                  <a:gd name="connsiteY8-1822" fmla="*/ 1152027 h 1424419"/>
                  <a:gd name="connsiteX9-1823" fmla="*/ 1172881 w 1305299"/>
                  <a:gd name="connsiteY9-1824" fmla="*/ 1179342 h 1424419"/>
                  <a:gd name="connsiteX10-1825" fmla="*/ 792288 w 1305299"/>
                  <a:gd name="connsiteY10-1826" fmla="*/ 1385653 h 1424419"/>
                  <a:gd name="connsiteX11-1827" fmla="*/ 522686 w 1305299"/>
                  <a:gd name="connsiteY11-1828" fmla="*/ 1384922 h 1424419"/>
                  <a:gd name="connsiteX12-1829" fmla="*/ 94302 w 1305299"/>
                  <a:gd name="connsiteY12-1830" fmla="*/ 1158755 h 1424419"/>
                  <a:gd name="connsiteX13-1831" fmla="*/ 39429 w 1305299"/>
                  <a:gd name="connsiteY13-1832" fmla="*/ 1117635 h 1424419"/>
                  <a:gd name="connsiteX14-1833" fmla="*/ 667 w 1305299"/>
                  <a:gd name="connsiteY14-1834" fmla="*/ 999105 h 1424419"/>
                  <a:gd name="connsiteX15-1835" fmla="*/ 0 w 1305299"/>
                  <a:gd name="connsiteY15-1836" fmla="*/ 972364 h 1424419"/>
                  <a:gd name="connsiteX16-1837" fmla="*/ 2496 w 1305299"/>
                  <a:gd name="connsiteY16-1838" fmla="*/ 463106 h 1424419"/>
                  <a:gd name="connsiteX17-1839" fmla="*/ 2458 w 1305299"/>
                  <a:gd name="connsiteY17-1840" fmla="*/ 429563 h 1424419"/>
                  <a:gd name="connsiteX18-1841" fmla="*/ 75248 w 1305299"/>
                  <a:gd name="connsiteY18-1842" fmla="*/ 303202 h 1424419"/>
                  <a:gd name="connsiteX19-1843" fmla="*/ 106293 w 1305299"/>
                  <a:gd name="connsiteY19-1844" fmla="*/ 282597 h 1424419"/>
                  <a:gd name="connsiteX20-1845" fmla="*/ 541533 w 1305299"/>
                  <a:gd name="connsiteY20-1846" fmla="*/ 38110 h 1424419"/>
                  <a:gd name="connsiteX21-1847" fmla="*/ 653528 w 1305299"/>
                  <a:gd name="connsiteY21-1848" fmla="*/ 0 h 1424419"/>
                  <a:gd name="connsiteX0-1849" fmla="*/ 653528 w 1304127"/>
                  <a:gd name="connsiteY0-1850" fmla="*/ 0 h 1424419"/>
                  <a:gd name="connsiteX1-1851" fmla="*/ 757287 w 1304127"/>
                  <a:gd name="connsiteY1-1852" fmla="*/ 32444 h 1424419"/>
                  <a:gd name="connsiteX2-1853" fmla="*/ 1206876 w 1304127"/>
                  <a:gd name="connsiteY2-1854" fmla="*/ 284945 h 1424419"/>
                  <a:gd name="connsiteX3-1855" fmla="*/ 1237706 w 1304127"/>
                  <a:gd name="connsiteY3-1856" fmla="*/ 306775 h 1424419"/>
                  <a:gd name="connsiteX4-1857" fmla="*/ 1301712 w 1304127"/>
                  <a:gd name="connsiteY4-1858" fmla="*/ 442384 h 1424419"/>
                  <a:gd name="connsiteX5-1859" fmla="*/ 1303099 w 1304127"/>
                  <a:gd name="connsiteY5-1860" fmla="*/ 495558 h 1424419"/>
                  <a:gd name="connsiteX6-1861" fmla="*/ 1301746 w 1304127"/>
                  <a:gd name="connsiteY6-1862" fmla="*/ 953747 h 1424419"/>
                  <a:gd name="connsiteX7-1863" fmla="*/ 1302599 w 1304127"/>
                  <a:gd name="connsiteY7-1864" fmla="*/ 1003650 h 1424419"/>
                  <a:gd name="connsiteX8-1865" fmla="*/ 1227376 w 1304127"/>
                  <a:gd name="connsiteY8-1866" fmla="*/ 1152027 h 1424419"/>
                  <a:gd name="connsiteX9-1867" fmla="*/ 1172881 w 1304127"/>
                  <a:gd name="connsiteY9-1868" fmla="*/ 1179342 h 1424419"/>
                  <a:gd name="connsiteX10-1869" fmla="*/ 792288 w 1304127"/>
                  <a:gd name="connsiteY10-1870" fmla="*/ 1385653 h 1424419"/>
                  <a:gd name="connsiteX11-1871" fmla="*/ 522686 w 1304127"/>
                  <a:gd name="connsiteY11-1872" fmla="*/ 1384922 h 1424419"/>
                  <a:gd name="connsiteX12-1873" fmla="*/ 94302 w 1304127"/>
                  <a:gd name="connsiteY12-1874" fmla="*/ 1158755 h 1424419"/>
                  <a:gd name="connsiteX13-1875" fmla="*/ 39429 w 1304127"/>
                  <a:gd name="connsiteY13-1876" fmla="*/ 1117635 h 1424419"/>
                  <a:gd name="connsiteX14-1877" fmla="*/ 667 w 1304127"/>
                  <a:gd name="connsiteY14-1878" fmla="*/ 999105 h 1424419"/>
                  <a:gd name="connsiteX15-1879" fmla="*/ 0 w 1304127"/>
                  <a:gd name="connsiteY15-1880" fmla="*/ 972364 h 1424419"/>
                  <a:gd name="connsiteX16-1881" fmla="*/ 2496 w 1304127"/>
                  <a:gd name="connsiteY16-1882" fmla="*/ 463106 h 1424419"/>
                  <a:gd name="connsiteX17-1883" fmla="*/ 2458 w 1304127"/>
                  <a:gd name="connsiteY17-1884" fmla="*/ 429563 h 1424419"/>
                  <a:gd name="connsiteX18-1885" fmla="*/ 75248 w 1304127"/>
                  <a:gd name="connsiteY18-1886" fmla="*/ 303202 h 1424419"/>
                  <a:gd name="connsiteX19-1887" fmla="*/ 106293 w 1304127"/>
                  <a:gd name="connsiteY19-1888" fmla="*/ 282597 h 1424419"/>
                  <a:gd name="connsiteX20-1889" fmla="*/ 541533 w 1304127"/>
                  <a:gd name="connsiteY20-1890" fmla="*/ 38110 h 1424419"/>
                  <a:gd name="connsiteX21-1891" fmla="*/ 653528 w 1304127"/>
                  <a:gd name="connsiteY21-1892" fmla="*/ 0 h 1424419"/>
                  <a:gd name="connsiteX0-1893" fmla="*/ 653528 w 1306101"/>
                  <a:gd name="connsiteY0-1894" fmla="*/ 0 h 1424419"/>
                  <a:gd name="connsiteX1-1895" fmla="*/ 757287 w 1306101"/>
                  <a:gd name="connsiteY1-1896" fmla="*/ 32444 h 1424419"/>
                  <a:gd name="connsiteX2-1897" fmla="*/ 1206876 w 1306101"/>
                  <a:gd name="connsiteY2-1898" fmla="*/ 284945 h 1424419"/>
                  <a:gd name="connsiteX3-1899" fmla="*/ 1237706 w 1306101"/>
                  <a:gd name="connsiteY3-1900" fmla="*/ 306775 h 1424419"/>
                  <a:gd name="connsiteX4-1901" fmla="*/ 1305773 w 1306101"/>
                  <a:gd name="connsiteY4-1902" fmla="*/ 442384 h 1424419"/>
                  <a:gd name="connsiteX5-1903" fmla="*/ 1303099 w 1306101"/>
                  <a:gd name="connsiteY5-1904" fmla="*/ 495558 h 1424419"/>
                  <a:gd name="connsiteX6-1905" fmla="*/ 1301746 w 1306101"/>
                  <a:gd name="connsiteY6-1906" fmla="*/ 953747 h 1424419"/>
                  <a:gd name="connsiteX7-1907" fmla="*/ 1302599 w 1306101"/>
                  <a:gd name="connsiteY7-1908" fmla="*/ 1003650 h 1424419"/>
                  <a:gd name="connsiteX8-1909" fmla="*/ 1227376 w 1306101"/>
                  <a:gd name="connsiteY8-1910" fmla="*/ 1152027 h 1424419"/>
                  <a:gd name="connsiteX9-1911" fmla="*/ 1172881 w 1306101"/>
                  <a:gd name="connsiteY9-1912" fmla="*/ 1179342 h 1424419"/>
                  <a:gd name="connsiteX10-1913" fmla="*/ 792288 w 1306101"/>
                  <a:gd name="connsiteY10-1914" fmla="*/ 1385653 h 1424419"/>
                  <a:gd name="connsiteX11-1915" fmla="*/ 522686 w 1306101"/>
                  <a:gd name="connsiteY11-1916" fmla="*/ 1384922 h 1424419"/>
                  <a:gd name="connsiteX12-1917" fmla="*/ 94302 w 1306101"/>
                  <a:gd name="connsiteY12-1918" fmla="*/ 1158755 h 1424419"/>
                  <a:gd name="connsiteX13-1919" fmla="*/ 39429 w 1306101"/>
                  <a:gd name="connsiteY13-1920" fmla="*/ 1117635 h 1424419"/>
                  <a:gd name="connsiteX14-1921" fmla="*/ 667 w 1306101"/>
                  <a:gd name="connsiteY14-1922" fmla="*/ 999105 h 1424419"/>
                  <a:gd name="connsiteX15-1923" fmla="*/ 0 w 1306101"/>
                  <a:gd name="connsiteY15-1924" fmla="*/ 972364 h 1424419"/>
                  <a:gd name="connsiteX16-1925" fmla="*/ 2496 w 1306101"/>
                  <a:gd name="connsiteY16-1926" fmla="*/ 463106 h 1424419"/>
                  <a:gd name="connsiteX17-1927" fmla="*/ 2458 w 1306101"/>
                  <a:gd name="connsiteY17-1928" fmla="*/ 429563 h 1424419"/>
                  <a:gd name="connsiteX18-1929" fmla="*/ 75248 w 1306101"/>
                  <a:gd name="connsiteY18-1930" fmla="*/ 303202 h 1424419"/>
                  <a:gd name="connsiteX19-1931" fmla="*/ 106293 w 1306101"/>
                  <a:gd name="connsiteY19-1932" fmla="*/ 282597 h 1424419"/>
                  <a:gd name="connsiteX20-1933" fmla="*/ 541533 w 1306101"/>
                  <a:gd name="connsiteY20-1934" fmla="*/ 38110 h 1424419"/>
                  <a:gd name="connsiteX21-1935" fmla="*/ 653528 w 1306101"/>
                  <a:gd name="connsiteY21-1936" fmla="*/ 0 h 1424419"/>
                  <a:gd name="connsiteX0-1937" fmla="*/ 653528 w 1304819"/>
                  <a:gd name="connsiteY0-1938" fmla="*/ 0 h 1424419"/>
                  <a:gd name="connsiteX1-1939" fmla="*/ 757287 w 1304819"/>
                  <a:gd name="connsiteY1-1940" fmla="*/ 32444 h 1424419"/>
                  <a:gd name="connsiteX2-1941" fmla="*/ 1206876 w 1304819"/>
                  <a:gd name="connsiteY2-1942" fmla="*/ 284945 h 1424419"/>
                  <a:gd name="connsiteX3-1943" fmla="*/ 1237706 w 1304819"/>
                  <a:gd name="connsiteY3-1944" fmla="*/ 306775 h 1424419"/>
                  <a:gd name="connsiteX4-1945" fmla="*/ 1304420 w 1304819"/>
                  <a:gd name="connsiteY4-1946" fmla="*/ 434263 h 1424419"/>
                  <a:gd name="connsiteX5-1947" fmla="*/ 1303099 w 1304819"/>
                  <a:gd name="connsiteY5-1948" fmla="*/ 495558 h 1424419"/>
                  <a:gd name="connsiteX6-1949" fmla="*/ 1301746 w 1304819"/>
                  <a:gd name="connsiteY6-1950" fmla="*/ 953747 h 1424419"/>
                  <a:gd name="connsiteX7-1951" fmla="*/ 1302599 w 1304819"/>
                  <a:gd name="connsiteY7-1952" fmla="*/ 1003650 h 1424419"/>
                  <a:gd name="connsiteX8-1953" fmla="*/ 1227376 w 1304819"/>
                  <a:gd name="connsiteY8-1954" fmla="*/ 1152027 h 1424419"/>
                  <a:gd name="connsiteX9-1955" fmla="*/ 1172881 w 1304819"/>
                  <a:gd name="connsiteY9-1956" fmla="*/ 1179342 h 1424419"/>
                  <a:gd name="connsiteX10-1957" fmla="*/ 792288 w 1304819"/>
                  <a:gd name="connsiteY10-1958" fmla="*/ 1385653 h 1424419"/>
                  <a:gd name="connsiteX11-1959" fmla="*/ 522686 w 1304819"/>
                  <a:gd name="connsiteY11-1960" fmla="*/ 1384922 h 1424419"/>
                  <a:gd name="connsiteX12-1961" fmla="*/ 94302 w 1304819"/>
                  <a:gd name="connsiteY12-1962" fmla="*/ 1158755 h 1424419"/>
                  <a:gd name="connsiteX13-1963" fmla="*/ 39429 w 1304819"/>
                  <a:gd name="connsiteY13-1964" fmla="*/ 1117635 h 1424419"/>
                  <a:gd name="connsiteX14-1965" fmla="*/ 667 w 1304819"/>
                  <a:gd name="connsiteY14-1966" fmla="*/ 999105 h 1424419"/>
                  <a:gd name="connsiteX15-1967" fmla="*/ 0 w 1304819"/>
                  <a:gd name="connsiteY15-1968" fmla="*/ 972364 h 1424419"/>
                  <a:gd name="connsiteX16-1969" fmla="*/ 2496 w 1304819"/>
                  <a:gd name="connsiteY16-1970" fmla="*/ 463106 h 1424419"/>
                  <a:gd name="connsiteX17-1971" fmla="*/ 2458 w 1304819"/>
                  <a:gd name="connsiteY17-1972" fmla="*/ 429563 h 1424419"/>
                  <a:gd name="connsiteX18-1973" fmla="*/ 75248 w 1304819"/>
                  <a:gd name="connsiteY18-1974" fmla="*/ 303202 h 1424419"/>
                  <a:gd name="connsiteX19-1975" fmla="*/ 106293 w 1304819"/>
                  <a:gd name="connsiteY19-1976" fmla="*/ 282597 h 1424419"/>
                  <a:gd name="connsiteX20-1977" fmla="*/ 541533 w 1304819"/>
                  <a:gd name="connsiteY20-1978" fmla="*/ 38110 h 1424419"/>
                  <a:gd name="connsiteX21-1979" fmla="*/ 653528 w 1304819"/>
                  <a:gd name="connsiteY21-1980" fmla="*/ 0 h 1424419"/>
                  <a:gd name="connsiteX0-1981" fmla="*/ 653528 w 1306525"/>
                  <a:gd name="connsiteY0-1982" fmla="*/ 0 h 1424419"/>
                  <a:gd name="connsiteX1-1983" fmla="*/ 757287 w 1306525"/>
                  <a:gd name="connsiteY1-1984" fmla="*/ 32444 h 1424419"/>
                  <a:gd name="connsiteX2-1985" fmla="*/ 1206876 w 1306525"/>
                  <a:gd name="connsiteY2-1986" fmla="*/ 284945 h 1424419"/>
                  <a:gd name="connsiteX3-1987" fmla="*/ 1237706 w 1306525"/>
                  <a:gd name="connsiteY3-1988" fmla="*/ 306775 h 1424419"/>
                  <a:gd name="connsiteX4-1989" fmla="*/ 1304420 w 1306525"/>
                  <a:gd name="connsiteY4-1990" fmla="*/ 434263 h 1424419"/>
                  <a:gd name="connsiteX5-1991" fmla="*/ 1305806 w 1306525"/>
                  <a:gd name="connsiteY5-1992" fmla="*/ 519922 h 1424419"/>
                  <a:gd name="connsiteX6-1993" fmla="*/ 1301746 w 1306525"/>
                  <a:gd name="connsiteY6-1994" fmla="*/ 953747 h 1424419"/>
                  <a:gd name="connsiteX7-1995" fmla="*/ 1302599 w 1306525"/>
                  <a:gd name="connsiteY7-1996" fmla="*/ 1003650 h 1424419"/>
                  <a:gd name="connsiteX8-1997" fmla="*/ 1227376 w 1306525"/>
                  <a:gd name="connsiteY8-1998" fmla="*/ 1152027 h 1424419"/>
                  <a:gd name="connsiteX9-1999" fmla="*/ 1172881 w 1306525"/>
                  <a:gd name="connsiteY9-2000" fmla="*/ 1179342 h 1424419"/>
                  <a:gd name="connsiteX10-2001" fmla="*/ 792288 w 1306525"/>
                  <a:gd name="connsiteY10-2002" fmla="*/ 1385653 h 1424419"/>
                  <a:gd name="connsiteX11-2003" fmla="*/ 522686 w 1306525"/>
                  <a:gd name="connsiteY11-2004" fmla="*/ 1384922 h 1424419"/>
                  <a:gd name="connsiteX12-2005" fmla="*/ 94302 w 1306525"/>
                  <a:gd name="connsiteY12-2006" fmla="*/ 1158755 h 1424419"/>
                  <a:gd name="connsiteX13-2007" fmla="*/ 39429 w 1306525"/>
                  <a:gd name="connsiteY13-2008" fmla="*/ 1117635 h 1424419"/>
                  <a:gd name="connsiteX14-2009" fmla="*/ 667 w 1306525"/>
                  <a:gd name="connsiteY14-2010" fmla="*/ 999105 h 1424419"/>
                  <a:gd name="connsiteX15-2011" fmla="*/ 0 w 1306525"/>
                  <a:gd name="connsiteY15-2012" fmla="*/ 972364 h 1424419"/>
                  <a:gd name="connsiteX16-2013" fmla="*/ 2496 w 1306525"/>
                  <a:gd name="connsiteY16-2014" fmla="*/ 463106 h 1424419"/>
                  <a:gd name="connsiteX17-2015" fmla="*/ 2458 w 1306525"/>
                  <a:gd name="connsiteY17-2016" fmla="*/ 429563 h 1424419"/>
                  <a:gd name="connsiteX18-2017" fmla="*/ 75248 w 1306525"/>
                  <a:gd name="connsiteY18-2018" fmla="*/ 303202 h 1424419"/>
                  <a:gd name="connsiteX19-2019" fmla="*/ 106293 w 1306525"/>
                  <a:gd name="connsiteY19-2020" fmla="*/ 282597 h 1424419"/>
                  <a:gd name="connsiteX20-2021" fmla="*/ 541533 w 1306525"/>
                  <a:gd name="connsiteY20-2022" fmla="*/ 38110 h 1424419"/>
                  <a:gd name="connsiteX21-2023" fmla="*/ 653528 w 1306525"/>
                  <a:gd name="connsiteY21-2024" fmla="*/ 0 h 1424419"/>
                  <a:gd name="connsiteX0-2025" fmla="*/ 653528 w 1305814"/>
                  <a:gd name="connsiteY0-2026" fmla="*/ 0 h 1424419"/>
                  <a:gd name="connsiteX1-2027" fmla="*/ 757287 w 1305814"/>
                  <a:gd name="connsiteY1-2028" fmla="*/ 32444 h 1424419"/>
                  <a:gd name="connsiteX2-2029" fmla="*/ 1206876 w 1305814"/>
                  <a:gd name="connsiteY2-2030" fmla="*/ 284945 h 1424419"/>
                  <a:gd name="connsiteX3-2031" fmla="*/ 1237706 w 1305814"/>
                  <a:gd name="connsiteY3-2032" fmla="*/ 306775 h 1424419"/>
                  <a:gd name="connsiteX4-2033" fmla="*/ 1304420 w 1305814"/>
                  <a:gd name="connsiteY4-2034" fmla="*/ 434263 h 1424419"/>
                  <a:gd name="connsiteX5-2035" fmla="*/ 1305806 w 1305814"/>
                  <a:gd name="connsiteY5-2036" fmla="*/ 519922 h 1424419"/>
                  <a:gd name="connsiteX6-2037" fmla="*/ 1301746 w 1305814"/>
                  <a:gd name="connsiteY6-2038" fmla="*/ 953747 h 1424419"/>
                  <a:gd name="connsiteX7-2039" fmla="*/ 1302599 w 1305814"/>
                  <a:gd name="connsiteY7-2040" fmla="*/ 1003650 h 1424419"/>
                  <a:gd name="connsiteX8-2041" fmla="*/ 1227376 w 1305814"/>
                  <a:gd name="connsiteY8-2042" fmla="*/ 1152027 h 1424419"/>
                  <a:gd name="connsiteX9-2043" fmla="*/ 1172881 w 1305814"/>
                  <a:gd name="connsiteY9-2044" fmla="*/ 1179342 h 1424419"/>
                  <a:gd name="connsiteX10-2045" fmla="*/ 792288 w 1305814"/>
                  <a:gd name="connsiteY10-2046" fmla="*/ 1385653 h 1424419"/>
                  <a:gd name="connsiteX11-2047" fmla="*/ 522686 w 1305814"/>
                  <a:gd name="connsiteY11-2048" fmla="*/ 1384922 h 1424419"/>
                  <a:gd name="connsiteX12-2049" fmla="*/ 94302 w 1305814"/>
                  <a:gd name="connsiteY12-2050" fmla="*/ 1158755 h 1424419"/>
                  <a:gd name="connsiteX13-2051" fmla="*/ 39429 w 1305814"/>
                  <a:gd name="connsiteY13-2052" fmla="*/ 1117635 h 1424419"/>
                  <a:gd name="connsiteX14-2053" fmla="*/ 667 w 1305814"/>
                  <a:gd name="connsiteY14-2054" fmla="*/ 999105 h 1424419"/>
                  <a:gd name="connsiteX15-2055" fmla="*/ 0 w 1305814"/>
                  <a:gd name="connsiteY15-2056" fmla="*/ 972364 h 1424419"/>
                  <a:gd name="connsiteX16-2057" fmla="*/ 2496 w 1305814"/>
                  <a:gd name="connsiteY16-2058" fmla="*/ 463106 h 1424419"/>
                  <a:gd name="connsiteX17-2059" fmla="*/ 2458 w 1305814"/>
                  <a:gd name="connsiteY17-2060" fmla="*/ 429563 h 1424419"/>
                  <a:gd name="connsiteX18-2061" fmla="*/ 75248 w 1305814"/>
                  <a:gd name="connsiteY18-2062" fmla="*/ 303202 h 1424419"/>
                  <a:gd name="connsiteX19-2063" fmla="*/ 106293 w 1305814"/>
                  <a:gd name="connsiteY19-2064" fmla="*/ 282597 h 1424419"/>
                  <a:gd name="connsiteX20-2065" fmla="*/ 541533 w 1305814"/>
                  <a:gd name="connsiteY20-2066" fmla="*/ 38110 h 1424419"/>
                  <a:gd name="connsiteX21-2067" fmla="*/ 653528 w 1305814"/>
                  <a:gd name="connsiteY21-2068" fmla="*/ 0 h 1424419"/>
                  <a:gd name="connsiteX0-2069" fmla="*/ 653528 w 1305814"/>
                  <a:gd name="connsiteY0-2070" fmla="*/ 0 h 1424419"/>
                  <a:gd name="connsiteX1-2071" fmla="*/ 757287 w 1305814"/>
                  <a:gd name="connsiteY1-2072" fmla="*/ 32444 h 1424419"/>
                  <a:gd name="connsiteX2-2073" fmla="*/ 1206876 w 1305814"/>
                  <a:gd name="connsiteY2-2074" fmla="*/ 284945 h 1424419"/>
                  <a:gd name="connsiteX3-2075" fmla="*/ 1237706 w 1305814"/>
                  <a:gd name="connsiteY3-2076" fmla="*/ 306775 h 1424419"/>
                  <a:gd name="connsiteX4-2077" fmla="*/ 1304420 w 1305814"/>
                  <a:gd name="connsiteY4-2078" fmla="*/ 434263 h 1424419"/>
                  <a:gd name="connsiteX5-2079" fmla="*/ 1305806 w 1305814"/>
                  <a:gd name="connsiteY5-2080" fmla="*/ 519922 h 1424419"/>
                  <a:gd name="connsiteX6-2081" fmla="*/ 1301746 w 1305814"/>
                  <a:gd name="connsiteY6-2082" fmla="*/ 953747 h 1424419"/>
                  <a:gd name="connsiteX7-2083" fmla="*/ 1302599 w 1305814"/>
                  <a:gd name="connsiteY7-2084" fmla="*/ 1003650 h 1424419"/>
                  <a:gd name="connsiteX8-2085" fmla="*/ 1227376 w 1305814"/>
                  <a:gd name="connsiteY8-2086" fmla="*/ 1152027 h 1424419"/>
                  <a:gd name="connsiteX9-2087" fmla="*/ 1172881 w 1305814"/>
                  <a:gd name="connsiteY9-2088" fmla="*/ 1179342 h 1424419"/>
                  <a:gd name="connsiteX10-2089" fmla="*/ 792288 w 1305814"/>
                  <a:gd name="connsiteY10-2090" fmla="*/ 1385653 h 1424419"/>
                  <a:gd name="connsiteX11-2091" fmla="*/ 522686 w 1305814"/>
                  <a:gd name="connsiteY11-2092" fmla="*/ 1384922 h 1424419"/>
                  <a:gd name="connsiteX12-2093" fmla="*/ 94302 w 1305814"/>
                  <a:gd name="connsiteY12-2094" fmla="*/ 1158755 h 1424419"/>
                  <a:gd name="connsiteX13-2095" fmla="*/ 39429 w 1305814"/>
                  <a:gd name="connsiteY13-2096" fmla="*/ 1117635 h 1424419"/>
                  <a:gd name="connsiteX14-2097" fmla="*/ 667 w 1305814"/>
                  <a:gd name="connsiteY14-2098" fmla="*/ 999105 h 1424419"/>
                  <a:gd name="connsiteX15-2099" fmla="*/ 0 w 1305814"/>
                  <a:gd name="connsiteY15-2100" fmla="*/ 972364 h 1424419"/>
                  <a:gd name="connsiteX16-2101" fmla="*/ 2496 w 1305814"/>
                  <a:gd name="connsiteY16-2102" fmla="*/ 463106 h 1424419"/>
                  <a:gd name="connsiteX17-2103" fmla="*/ 2458 w 1305814"/>
                  <a:gd name="connsiteY17-2104" fmla="*/ 429563 h 1424419"/>
                  <a:gd name="connsiteX18-2105" fmla="*/ 75248 w 1305814"/>
                  <a:gd name="connsiteY18-2106" fmla="*/ 303202 h 1424419"/>
                  <a:gd name="connsiteX19-2107" fmla="*/ 106293 w 1305814"/>
                  <a:gd name="connsiteY19-2108" fmla="*/ 282597 h 1424419"/>
                  <a:gd name="connsiteX20-2109" fmla="*/ 541533 w 1305814"/>
                  <a:gd name="connsiteY20-2110" fmla="*/ 38110 h 1424419"/>
                  <a:gd name="connsiteX21-2111" fmla="*/ 653528 w 1305814"/>
                  <a:gd name="connsiteY21-2112" fmla="*/ 0 h 1424419"/>
                  <a:gd name="connsiteX0-2113" fmla="*/ 653528 w 1305814"/>
                  <a:gd name="connsiteY0-2114" fmla="*/ 0 h 1424419"/>
                  <a:gd name="connsiteX1-2115" fmla="*/ 757287 w 1305814"/>
                  <a:gd name="connsiteY1-2116" fmla="*/ 32444 h 1424419"/>
                  <a:gd name="connsiteX2-2117" fmla="*/ 1206876 w 1305814"/>
                  <a:gd name="connsiteY2-2118" fmla="*/ 284945 h 1424419"/>
                  <a:gd name="connsiteX3-2119" fmla="*/ 1237706 w 1305814"/>
                  <a:gd name="connsiteY3-2120" fmla="*/ 306775 h 1424419"/>
                  <a:gd name="connsiteX4-2121" fmla="*/ 1304420 w 1305814"/>
                  <a:gd name="connsiteY4-2122" fmla="*/ 434263 h 1424419"/>
                  <a:gd name="connsiteX5-2123" fmla="*/ 1305806 w 1305814"/>
                  <a:gd name="connsiteY5-2124" fmla="*/ 519922 h 1424419"/>
                  <a:gd name="connsiteX6-2125" fmla="*/ 1301746 w 1305814"/>
                  <a:gd name="connsiteY6-2126" fmla="*/ 953747 h 1424419"/>
                  <a:gd name="connsiteX7-2127" fmla="*/ 1302599 w 1305814"/>
                  <a:gd name="connsiteY7-2128" fmla="*/ 1003650 h 1424419"/>
                  <a:gd name="connsiteX8-2129" fmla="*/ 1227376 w 1305814"/>
                  <a:gd name="connsiteY8-2130" fmla="*/ 1152027 h 1424419"/>
                  <a:gd name="connsiteX9-2131" fmla="*/ 1174235 w 1305814"/>
                  <a:gd name="connsiteY9-2132" fmla="*/ 1184756 h 1424419"/>
                  <a:gd name="connsiteX10-2133" fmla="*/ 792288 w 1305814"/>
                  <a:gd name="connsiteY10-2134" fmla="*/ 1385653 h 1424419"/>
                  <a:gd name="connsiteX11-2135" fmla="*/ 522686 w 1305814"/>
                  <a:gd name="connsiteY11-2136" fmla="*/ 1384922 h 1424419"/>
                  <a:gd name="connsiteX12-2137" fmla="*/ 94302 w 1305814"/>
                  <a:gd name="connsiteY12-2138" fmla="*/ 1158755 h 1424419"/>
                  <a:gd name="connsiteX13-2139" fmla="*/ 39429 w 1305814"/>
                  <a:gd name="connsiteY13-2140" fmla="*/ 1117635 h 1424419"/>
                  <a:gd name="connsiteX14-2141" fmla="*/ 667 w 1305814"/>
                  <a:gd name="connsiteY14-2142" fmla="*/ 999105 h 1424419"/>
                  <a:gd name="connsiteX15-2143" fmla="*/ 0 w 1305814"/>
                  <a:gd name="connsiteY15-2144" fmla="*/ 972364 h 1424419"/>
                  <a:gd name="connsiteX16-2145" fmla="*/ 2496 w 1305814"/>
                  <a:gd name="connsiteY16-2146" fmla="*/ 463106 h 1424419"/>
                  <a:gd name="connsiteX17-2147" fmla="*/ 2458 w 1305814"/>
                  <a:gd name="connsiteY17-2148" fmla="*/ 429563 h 1424419"/>
                  <a:gd name="connsiteX18-2149" fmla="*/ 75248 w 1305814"/>
                  <a:gd name="connsiteY18-2150" fmla="*/ 303202 h 1424419"/>
                  <a:gd name="connsiteX19-2151" fmla="*/ 106293 w 1305814"/>
                  <a:gd name="connsiteY19-2152" fmla="*/ 282597 h 1424419"/>
                  <a:gd name="connsiteX20-2153" fmla="*/ 541533 w 1305814"/>
                  <a:gd name="connsiteY20-2154" fmla="*/ 38110 h 1424419"/>
                  <a:gd name="connsiteX21-2155" fmla="*/ 653528 w 1305814"/>
                  <a:gd name="connsiteY21-2156" fmla="*/ 0 h 1424419"/>
                  <a:gd name="connsiteX0-2157" fmla="*/ 653528 w 1305814"/>
                  <a:gd name="connsiteY0-2158" fmla="*/ 0 h 1424419"/>
                  <a:gd name="connsiteX1-2159" fmla="*/ 757287 w 1305814"/>
                  <a:gd name="connsiteY1-2160" fmla="*/ 32444 h 1424419"/>
                  <a:gd name="connsiteX2-2161" fmla="*/ 1206876 w 1305814"/>
                  <a:gd name="connsiteY2-2162" fmla="*/ 284945 h 1424419"/>
                  <a:gd name="connsiteX3-2163" fmla="*/ 1237706 w 1305814"/>
                  <a:gd name="connsiteY3-2164" fmla="*/ 306775 h 1424419"/>
                  <a:gd name="connsiteX4-2165" fmla="*/ 1304420 w 1305814"/>
                  <a:gd name="connsiteY4-2166" fmla="*/ 434263 h 1424419"/>
                  <a:gd name="connsiteX5-2167" fmla="*/ 1305806 w 1305814"/>
                  <a:gd name="connsiteY5-2168" fmla="*/ 519922 h 1424419"/>
                  <a:gd name="connsiteX6-2169" fmla="*/ 1301746 w 1305814"/>
                  <a:gd name="connsiteY6-2170" fmla="*/ 953747 h 1424419"/>
                  <a:gd name="connsiteX7-2171" fmla="*/ 1302599 w 1305814"/>
                  <a:gd name="connsiteY7-2172" fmla="*/ 1003650 h 1424419"/>
                  <a:gd name="connsiteX8-2173" fmla="*/ 1227376 w 1305814"/>
                  <a:gd name="connsiteY8-2174" fmla="*/ 1152027 h 1424419"/>
                  <a:gd name="connsiteX9-2175" fmla="*/ 1174235 w 1305814"/>
                  <a:gd name="connsiteY9-2176" fmla="*/ 1184756 h 1424419"/>
                  <a:gd name="connsiteX10-2177" fmla="*/ 792288 w 1305814"/>
                  <a:gd name="connsiteY10-2178" fmla="*/ 1385653 h 1424419"/>
                  <a:gd name="connsiteX11-2179" fmla="*/ 522686 w 1305814"/>
                  <a:gd name="connsiteY11-2180" fmla="*/ 1384922 h 1424419"/>
                  <a:gd name="connsiteX12-2181" fmla="*/ 94302 w 1305814"/>
                  <a:gd name="connsiteY12-2182" fmla="*/ 1158755 h 1424419"/>
                  <a:gd name="connsiteX13-2183" fmla="*/ 39429 w 1305814"/>
                  <a:gd name="connsiteY13-2184" fmla="*/ 1117635 h 1424419"/>
                  <a:gd name="connsiteX14-2185" fmla="*/ 667 w 1305814"/>
                  <a:gd name="connsiteY14-2186" fmla="*/ 999105 h 1424419"/>
                  <a:gd name="connsiteX15-2187" fmla="*/ 0 w 1305814"/>
                  <a:gd name="connsiteY15-2188" fmla="*/ 972364 h 1424419"/>
                  <a:gd name="connsiteX16-2189" fmla="*/ 2496 w 1305814"/>
                  <a:gd name="connsiteY16-2190" fmla="*/ 463106 h 1424419"/>
                  <a:gd name="connsiteX17-2191" fmla="*/ 2458 w 1305814"/>
                  <a:gd name="connsiteY17-2192" fmla="*/ 429563 h 1424419"/>
                  <a:gd name="connsiteX18-2193" fmla="*/ 75248 w 1305814"/>
                  <a:gd name="connsiteY18-2194" fmla="*/ 303202 h 1424419"/>
                  <a:gd name="connsiteX19-2195" fmla="*/ 106293 w 1305814"/>
                  <a:gd name="connsiteY19-2196" fmla="*/ 282597 h 1424419"/>
                  <a:gd name="connsiteX20-2197" fmla="*/ 541533 w 1305814"/>
                  <a:gd name="connsiteY20-2198" fmla="*/ 38110 h 1424419"/>
                  <a:gd name="connsiteX21-2199" fmla="*/ 653528 w 1305814"/>
                  <a:gd name="connsiteY21-2200" fmla="*/ 0 h 1424419"/>
                  <a:gd name="connsiteX0-2201" fmla="*/ 653528 w 1305814"/>
                  <a:gd name="connsiteY0-2202" fmla="*/ 0 h 1427408"/>
                  <a:gd name="connsiteX1-2203" fmla="*/ 757287 w 1305814"/>
                  <a:gd name="connsiteY1-2204" fmla="*/ 32444 h 1427408"/>
                  <a:gd name="connsiteX2-2205" fmla="*/ 1206876 w 1305814"/>
                  <a:gd name="connsiteY2-2206" fmla="*/ 284945 h 1427408"/>
                  <a:gd name="connsiteX3-2207" fmla="*/ 1237706 w 1305814"/>
                  <a:gd name="connsiteY3-2208" fmla="*/ 306775 h 1427408"/>
                  <a:gd name="connsiteX4-2209" fmla="*/ 1304420 w 1305814"/>
                  <a:gd name="connsiteY4-2210" fmla="*/ 434263 h 1427408"/>
                  <a:gd name="connsiteX5-2211" fmla="*/ 1305806 w 1305814"/>
                  <a:gd name="connsiteY5-2212" fmla="*/ 519922 h 1427408"/>
                  <a:gd name="connsiteX6-2213" fmla="*/ 1301746 w 1305814"/>
                  <a:gd name="connsiteY6-2214" fmla="*/ 953747 h 1427408"/>
                  <a:gd name="connsiteX7-2215" fmla="*/ 1302599 w 1305814"/>
                  <a:gd name="connsiteY7-2216" fmla="*/ 1003650 h 1427408"/>
                  <a:gd name="connsiteX8-2217" fmla="*/ 1227376 w 1305814"/>
                  <a:gd name="connsiteY8-2218" fmla="*/ 1152027 h 1427408"/>
                  <a:gd name="connsiteX9-2219" fmla="*/ 1174235 w 1305814"/>
                  <a:gd name="connsiteY9-2220" fmla="*/ 1184756 h 1427408"/>
                  <a:gd name="connsiteX10-2221" fmla="*/ 792288 w 1305814"/>
                  <a:gd name="connsiteY10-2222" fmla="*/ 1385653 h 1427408"/>
                  <a:gd name="connsiteX11-2223" fmla="*/ 517719 w 1305814"/>
                  <a:gd name="connsiteY11-2224" fmla="*/ 1389889 h 1427408"/>
                  <a:gd name="connsiteX12-2225" fmla="*/ 94302 w 1305814"/>
                  <a:gd name="connsiteY12-2226" fmla="*/ 1158755 h 1427408"/>
                  <a:gd name="connsiteX13-2227" fmla="*/ 39429 w 1305814"/>
                  <a:gd name="connsiteY13-2228" fmla="*/ 1117635 h 1427408"/>
                  <a:gd name="connsiteX14-2229" fmla="*/ 667 w 1305814"/>
                  <a:gd name="connsiteY14-2230" fmla="*/ 999105 h 1427408"/>
                  <a:gd name="connsiteX15-2231" fmla="*/ 0 w 1305814"/>
                  <a:gd name="connsiteY15-2232" fmla="*/ 972364 h 1427408"/>
                  <a:gd name="connsiteX16-2233" fmla="*/ 2496 w 1305814"/>
                  <a:gd name="connsiteY16-2234" fmla="*/ 463106 h 1427408"/>
                  <a:gd name="connsiteX17-2235" fmla="*/ 2458 w 1305814"/>
                  <a:gd name="connsiteY17-2236" fmla="*/ 429563 h 1427408"/>
                  <a:gd name="connsiteX18-2237" fmla="*/ 75248 w 1305814"/>
                  <a:gd name="connsiteY18-2238" fmla="*/ 303202 h 1427408"/>
                  <a:gd name="connsiteX19-2239" fmla="*/ 106293 w 1305814"/>
                  <a:gd name="connsiteY19-2240" fmla="*/ 282597 h 1427408"/>
                  <a:gd name="connsiteX20-2241" fmla="*/ 541533 w 1305814"/>
                  <a:gd name="connsiteY20-2242" fmla="*/ 38110 h 1427408"/>
                  <a:gd name="connsiteX21-2243" fmla="*/ 653528 w 1305814"/>
                  <a:gd name="connsiteY21-2244" fmla="*/ 0 h 1427408"/>
                  <a:gd name="connsiteX0-2245" fmla="*/ 653528 w 1305814"/>
                  <a:gd name="connsiteY0-2246" fmla="*/ 0 h 1427408"/>
                  <a:gd name="connsiteX1-2247" fmla="*/ 757287 w 1305814"/>
                  <a:gd name="connsiteY1-2248" fmla="*/ 32444 h 1427408"/>
                  <a:gd name="connsiteX2-2249" fmla="*/ 1206876 w 1305814"/>
                  <a:gd name="connsiteY2-2250" fmla="*/ 284945 h 1427408"/>
                  <a:gd name="connsiteX3-2251" fmla="*/ 1237706 w 1305814"/>
                  <a:gd name="connsiteY3-2252" fmla="*/ 306775 h 1427408"/>
                  <a:gd name="connsiteX4-2253" fmla="*/ 1304420 w 1305814"/>
                  <a:gd name="connsiteY4-2254" fmla="*/ 434263 h 1427408"/>
                  <a:gd name="connsiteX5-2255" fmla="*/ 1305806 w 1305814"/>
                  <a:gd name="connsiteY5-2256" fmla="*/ 519922 h 1427408"/>
                  <a:gd name="connsiteX6-2257" fmla="*/ 1301746 w 1305814"/>
                  <a:gd name="connsiteY6-2258" fmla="*/ 953747 h 1427408"/>
                  <a:gd name="connsiteX7-2259" fmla="*/ 1302599 w 1305814"/>
                  <a:gd name="connsiteY7-2260" fmla="*/ 1003650 h 1427408"/>
                  <a:gd name="connsiteX8-2261" fmla="*/ 1227376 w 1305814"/>
                  <a:gd name="connsiteY8-2262" fmla="*/ 1152027 h 1427408"/>
                  <a:gd name="connsiteX9-2263" fmla="*/ 1174235 w 1305814"/>
                  <a:gd name="connsiteY9-2264" fmla="*/ 1184756 h 1427408"/>
                  <a:gd name="connsiteX10-2265" fmla="*/ 792288 w 1305814"/>
                  <a:gd name="connsiteY10-2266" fmla="*/ 1385653 h 1427408"/>
                  <a:gd name="connsiteX11-2267" fmla="*/ 517719 w 1305814"/>
                  <a:gd name="connsiteY11-2268" fmla="*/ 1389889 h 1427408"/>
                  <a:gd name="connsiteX12-2269" fmla="*/ 94302 w 1305814"/>
                  <a:gd name="connsiteY12-2270" fmla="*/ 1158755 h 1427408"/>
                  <a:gd name="connsiteX13-2271" fmla="*/ 39429 w 1305814"/>
                  <a:gd name="connsiteY13-2272" fmla="*/ 1117635 h 1427408"/>
                  <a:gd name="connsiteX14-2273" fmla="*/ 667 w 1305814"/>
                  <a:gd name="connsiteY14-2274" fmla="*/ 999105 h 1427408"/>
                  <a:gd name="connsiteX15-2275" fmla="*/ 0 w 1305814"/>
                  <a:gd name="connsiteY15-2276" fmla="*/ 972364 h 1427408"/>
                  <a:gd name="connsiteX16-2277" fmla="*/ 2496 w 1305814"/>
                  <a:gd name="connsiteY16-2278" fmla="*/ 463106 h 1427408"/>
                  <a:gd name="connsiteX17-2279" fmla="*/ 2458 w 1305814"/>
                  <a:gd name="connsiteY17-2280" fmla="*/ 429563 h 1427408"/>
                  <a:gd name="connsiteX18-2281" fmla="*/ 75248 w 1305814"/>
                  <a:gd name="connsiteY18-2282" fmla="*/ 303202 h 1427408"/>
                  <a:gd name="connsiteX19-2283" fmla="*/ 106293 w 1305814"/>
                  <a:gd name="connsiteY19-2284" fmla="*/ 282597 h 1427408"/>
                  <a:gd name="connsiteX20-2285" fmla="*/ 541533 w 1305814"/>
                  <a:gd name="connsiteY20-2286" fmla="*/ 38110 h 1427408"/>
                  <a:gd name="connsiteX21-2287" fmla="*/ 653528 w 1305814"/>
                  <a:gd name="connsiteY21-2288" fmla="*/ 0 h 1427408"/>
                  <a:gd name="connsiteX0-2289" fmla="*/ 653528 w 1305814"/>
                  <a:gd name="connsiteY0-2290" fmla="*/ 0 h 1421591"/>
                  <a:gd name="connsiteX1-2291" fmla="*/ 757287 w 1305814"/>
                  <a:gd name="connsiteY1-2292" fmla="*/ 32444 h 1421591"/>
                  <a:gd name="connsiteX2-2293" fmla="*/ 1206876 w 1305814"/>
                  <a:gd name="connsiteY2-2294" fmla="*/ 284945 h 1421591"/>
                  <a:gd name="connsiteX3-2295" fmla="*/ 1237706 w 1305814"/>
                  <a:gd name="connsiteY3-2296" fmla="*/ 306775 h 1421591"/>
                  <a:gd name="connsiteX4-2297" fmla="*/ 1304420 w 1305814"/>
                  <a:gd name="connsiteY4-2298" fmla="*/ 434263 h 1421591"/>
                  <a:gd name="connsiteX5-2299" fmla="*/ 1305806 w 1305814"/>
                  <a:gd name="connsiteY5-2300" fmla="*/ 519922 h 1421591"/>
                  <a:gd name="connsiteX6-2301" fmla="*/ 1301746 w 1305814"/>
                  <a:gd name="connsiteY6-2302" fmla="*/ 953747 h 1421591"/>
                  <a:gd name="connsiteX7-2303" fmla="*/ 1302599 w 1305814"/>
                  <a:gd name="connsiteY7-2304" fmla="*/ 1003650 h 1421591"/>
                  <a:gd name="connsiteX8-2305" fmla="*/ 1227376 w 1305814"/>
                  <a:gd name="connsiteY8-2306" fmla="*/ 1152027 h 1421591"/>
                  <a:gd name="connsiteX9-2307" fmla="*/ 1174235 w 1305814"/>
                  <a:gd name="connsiteY9-2308" fmla="*/ 1184756 h 1421591"/>
                  <a:gd name="connsiteX10-2309" fmla="*/ 792288 w 1305814"/>
                  <a:gd name="connsiteY10-2310" fmla="*/ 1385653 h 1421591"/>
                  <a:gd name="connsiteX11-2311" fmla="*/ 502818 w 1305814"/>
                  <a:gd name="connsiteY11-2312" fmla="*/ 1379955 h 1421591"/>
                  <a:gd name="connsiteX12-2313" fmla="*/ 94302 w 1305814"/>
                  <a:gd name="connsiteY12-2314" fmla="*/ 1158755 h 1421591"/>
                  <a:gd name="connsiteX13-2315" fmla="*/ 39429 w 1305814"/>
                  <a:gd name="connsiteY13-2316" fmla="*/ 1117635 h 1421591"/>
                  <a:gd name="connsiteX14-2317" fmla="*/ 667 w 1305814"/>
                  <a:gd name="connsiteY14-2318" fmla="*/ 999105 h 1421591"/>
                  <a:gd name="connsiteX15-2319" fmla="*/ 0 w 1305814"/>
                  <a:gd name="connsiteY15-2320" fmla="*/ 972364 h 1421591"/>
                  <a:gd name="connsiteX16-2321" fmla="*/ 2496 w 1305814"/>
                  <a:gd name="connsiteY16-2322" fmla="*/ 463106 h 1421591"/>
                  <a:gd name="connsiteX17-2323" fmla="*/ 2458 w 1305814"/>
                  <a:gd name="connsiteY17-2324" fmla="*/ 429563 h 1421591"/>
                  <a:gd name="connsiteX18-2325" fmla="*/ 75248 w 1305814"/>
                  <a:gd name="connsiteY18-2326" fmla="*/ 303202 h 1421591"/>
                  <a:gd name="connsiteX19-2327" fmla="*/ 106293 w 1305814"/>
                  <a:gd name="connsiteY19-2328" fmla="*/ 282597 h 1421591"/>
                  <a:gd name="connsiteX20-2329" fmla="*/ 541533 w 1305814"/>
                  <a:gd name="connsiteY20-2330" fmla="*/ 38110 h 1421591"/>
                  <a:gd name="connsiteX21-2331" fmla="*/ 653528 w 1305814"/>
                  <a:gd name="connsiteY21-2332" fmla="*/ 0 h 1421591"/>
                  <a:gd name="connsiteX0-2333" fmla="*/ 653528 w 1305814"/>
                  <a:gd name="connsiteY0-2334" fmla="*/ 0 h 1423589"/>
                  <a:gd name="connsiteX1-2335" fmla="*/ 757287 w 1305814"/>
                  <a:gd name="connsiteY1-2336" fmla="*/ 32444 h 1423589"/>
                  <a:gd name="connsiteX2-2337" fmla="*/ 1206876 w 1305814"/>
                  <a:gd name="connsiteY2-2338" fmla="*/ 284945 h 1423589"/>
                  <a:gd name="connsiteX3-2339" fmla="*/ 1237706 w 1305814"/>
                  <a:gd name="connsiteY3-2340" fmla="*/ 306775 h 1423589"/>
                  <a:gd name="connsiteX4-2341" fmla="*/ 1304420 w 1305814"/>
                  <a:gd name="connsiteY4-2342" fmla="*/ 434263 h 1423589"/>
                  <a:gd name="connsiteX5-2343" fmla="*/ 1305806 w 1305814"/>
                  <a:gd name="connsiteY5-2344" fmla="*/ 519922 h 1423589"/>
                  <a:gd name="connsiteX6-2345" fmla="*/ 1301746 w 1305814"/>
                  <a:gd name="connsiteY6-2346" fmla="*/ 953747 h 1423589"/>
                  <a:gd name="connsiteX7-2347" fmla="*/ 1302599 w 1305814"/>
                  <a:gd name="connsiteY7-2348" fmla="*/ 1003650 h 1423589"/>
                  <a:gd name="connsiteX8-2349" fmla="*/ 1227376 w 1305814"/>
                  <a:gd name="connsiteY8-2350" fmla="*/ 1152027 h 1423589"/>
                  <a:gd name="connsiteX9-2351" fmla="*/ 1174235 w 1305814"/>
                  <a:gd name="connsiteY9-2352" fmla="*/ 1184756 h 1423589"/>
                  <a:gd name="connsiteX10-2353" fmla="*/ 792288 w 1305814"/>
                  <a:gd name="connsiteY10-2354" fmla="*/ 1385653 h 1423589"/>
                  <a:gd name="connsiteX11-2355" fmla="*/ 502818 w 1305814"/>
                  <a:gd name="connsiteY11-2356" fmla="*/ 1379955 h 1423589"/>
                  <a:gd name="connsiteX12-2357" fmla="*/ 94302 w 1305814"/>
                  <a:gd name="connsiteY12-2358" fmla="*/ 1158755 h 1423589"/>
                  <a:gd name="connsiteX13-2359" fmla="*/ 39429 w 1305814"/>
                  <a:gd name="connsiteY13-2360" fmla="*/ 1117635 h 1423589"/>
                  <a:gd name="connsiteX14-2361" fmla="*/ 667 w 1305814"/>
                  <a:gd name="connsiteY14-2362" fmla="*/ 999105 h 1423589"/>
                  <a:gd name="connsiteX15-2363" fmla="*/ 0 w 1305814"/>
                  <a:gd name="connsiteY15-2364" fmla="*/ 972364 h 1423589"/>
                  <a:gd name="connsiteX16-2365" fmla="*/ 2496 w 1305814"/>
                  <a:gd name="connsiteY16-2366" fmla="*/ 463106 h 1423589"/>
                  <a:gd name="connsiteX17-2367" fmla="*/ 2458 w 1305814"/>
                  <a:gd name="connsiteY17-2368" fmla="*/ 429563 h 1423589"/>
                  <a:gd name="connsiteX18-2369" fmla="*/ 75248 w 1305814"/>
                  <a:gd name="connsiteY18-2370" fmla="*/ 303202 h 1423589"/>
                  <a:gd name="connsiteX19-2371" fmla="*/ 106293 w 1305814"/>
                  <a:gd name="connsiteY19-2372" fmla="*/ 282597 h 1423589"/>
                  <a:gd name="connsiteX20-2373" fmla="*/ 541533 w 1305814"/>
                  <a:gd name="connsiteY20-2374" fmla="*/ 38110 h 1423589"/>
                  <a:gd name="connsiteX21-2375" fmla="*/ 653528 w 1305814"/>
                  <a:gd name="connsiteY21-2376" fmla="*/ 0 h 14235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  <a:cxn ang="0">
                    <a:pos x="connsiteX17-35" y="connsiteY17-36"/>
                  </a:cxn>
                  <a:cxn ang="0">
                    <a:pos x="connsiteX18-37" y="connsiteY18-38"/>
                  </a:cxn>
                  <a:cxn ang="0">
                    <a:pos x="connsiteX19-39" y="connsiteY19-40"/>
                  </a:cxn>
                  <a:cxn ang="0">
                    <a:pos x="connsiteX20-41" y="connsiteY20-42"/>
                  </a:cxn>
                  <a:cxn ang="0">
                    <a:pos x="connsiteX21-43" y="connsiteY21-44"/>
                  </a:cxn>
                </a:cxnLst>
                <a:rect l="l" t="t" r="r" b="b"/>
                <a:pathLst>
                  <a:path w="1305814" h="1423589">
                    <a:moveTo>
                      <a:pt x="653528" y="0"/>
                    </a:moveTo>
                    <a:cubicBezTo>
                      <a:pt x="684553" y="-1"/>
                      <a:pt x="736057" y="24011"/>
                      <a:pt x="757287" y="32444"/>
                    </a:cubicBezTo>
                    <a:lnTo>
                      <a:pt x="1206876" y="284945"/>
                    </a:lnTo>
                    <a:cubicBezTo>
                      <a:pt x="1213399" y="291230"/>
                      <a:pt x="1233090" y="301119"/>
                      <a:pt x="1237706" y="306775"/>
                    </a:cubicBezTo>
                    <a:cubicBezTo>
                      <a:pt x="1285405" y="341141"/>
                      <a:pt x="1301367" y="360355"/>
                      <a:pt x="1304420" y="434263"/>
                    </a:cubicBezTo>
                    <a:cubicBezTo>
                      <a:pt x="1306256" y="435452"/>
                      <a:pt x="1303756" y="518852"/>
                      <a:pt x="1305806" y="519922"/>
                    </a:cubicBezTo>
                    <a:cubicBezTo>
                      <a:pt x="1306028" y="563787"/>
                      <a:pt x="1301771" y="907207"/>
                      <a:pt x="1301746" y="953747"/>
                    </a:cubicBezTo>
                    <a:cubicBezTo>
                      <a:pt x="1301579" y="970833"/>
                      <a:pt x="1302766" y="986564"/>
                      <a:pt x="1302599" y="1003650"/>
                    </a:cubicBezTo>
                    <a:cubicBezTo>
                      <a:pt x="1298075" y="1097264"/>
                      <a:pt x="1299308" y="1117497"/>
                      <a:pt x="1227376" y="1152027"/>
                    </a:cubicBezTo>
                    <a:cubicBezTo>
                      <a:pt x="1229069" y="1151612"/>
                      <a:pt x="1262992" y="1133636"/>
                      <a:pt x="1174235" y="1184756"/>
                    </a:cubicBezTo>
                    <a:cubicBezTo>
                      <a:pt x="1102911" y="1225835"/>
                      <a:pt x="986013" y="1283805"/>
                      <a:pt x="792288" y="1385653"/>
                    </a:cubicBezTo>
                    <a:cubicBezTo>
                      <a:pt x="702978" y="1424034"/>
                      <a:pt x="634560" y="1449454"/>
                      <a:pt x="502818" y="1379955"/>
                    </a:cubicBezTo>
                    <a:cubicBezTo>
                      <a:pt x="358670" y="1301859"/>
                      <a:pt x="241278" y="1242506"/>
                      <a:pt x="94302" y="1158755"/>
                    </a:cubicBezTo>
                    <a:cubicBezTo>
                      <a:pt x="64301" y="1138833"/>
                      <a:pt x="61069" y="1137739"/>
                      <a:pt x="39429" y="1117635"/>
                    </a:cubicBezTo>
                    <a:cubicBezTo>
                      <a:pt x="9399" y="1091481"/>
                      <a:pt x="81" y="1056313"/>
                      <a:pt x="667" y="999105"/>
                    </a:cubicBezTo>
                    <a:cubicBezTo>
                      <a:pt x="445" y="990191"/>
                      <a:pt x="222" y="981278"/>
                      <a:pt x="0" y="972364"/>
                    </a:cubicBezTo>
                    <a:lnTo>
                      <a:pt x="2496" y="463106"/>
                    </a:lnTo>
                    <a:cubicBezTo>
                      <a:pt x="2483" y="451925"/>
                      <a:pt x="2471" y="440744"/>
                      <a:pt x="2458" y="429563"/>
                    </a:cubicBezTo>
                    <a:cubicBezTo>
                      <a:pt x="2770" y="365277"/>
                      <a:pt x="14732" y="348090"/>
                      <a:pt x="75248" y="303202"/>
                    </a:cubicBezTo>
                    <a:lnTo>
                      <a:pt x="106293" y="282597"/>
                    </a:lnTo>
                    <a:lnTo>
                      <a:pt x="541533" y="38110"/>
                    </a:lnTo>
                    <a:cubicBezTo>
                      <a:pt x="582751" y="12487"/>
                      <a:pt x="613897" y="0"/>
                      <a:pt x="65352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noFill/>
              </a:ln>
              <a:effectLst>
                <a:innerShdw blurRad="266700" dist="203200" dir="189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zh-CN" altLang="en-US" sz="3600" b="1" dirty="0" smtClean="0">
                    <a:solidFill>
                      <a:srgbClr val="5391ED"/>
                    </a:solidFill>
                    <a:latin typeface="Impact" panose="020B0806030902050204" pitchFamily="34" charset="0"/>
                  </a:rPr>
                  <a:t>三</a:t>
                </a:r>
                <a:endParaRPr lang="en-US" altLang="zh-CN" sz="3600" b="1" dirty="0">
                  <a:solidFill>
                    <a:srgbClr val="5391ED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sp>
        <p:nvSpPr>
          <p:cNvPr id="87" name="TextBox 4"/>
          <p:cNvSpPr txBox="1"/>
          <p:nvPr/>
        </p:nvSpPr>
        <p:spPr>
          <a:xfrm>
            <a:off x="2483798" y="191279"/>
            <a:ext cx="7886577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</a:rPr>
              <a:t>收到和处理政府信息公开申请情况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0"/>
  <p:tag name="KSO_WM_TEMPLATE_JOB_ID" val="6"/>
  <p:tag name="KSO_WM_TEMPLATE_SCENE_ID" val="1"/>
  <p:tag name="KSO_WM_TEMPLATE_OUTLINE_ID" val="6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1399</Words>
  <Application>WPS 演示</Application>
  <PresentationFormat>自定义</PresentationFormat>
  <Paragraphs>335</Paragraphs>
  <Slides>12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34</cp:revision>
  <dcterms:created xsi:type="dcterms:W3CDTF">2018-03-01T02:03:00Z</dcterms:created>
  <dcterms:modified xsi:type="dcterms:W3CDTF">2021-03-23T02:02:39Z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  <property fmtid="{D5CDD505-2E9C-101B-9397-08002B2CF9AE}" pid="3" name="KSORubyTemplateID">
    <vt:lpwstr>2</vt:lpwstr>
  </property>
</Properties>
</file>